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ink/ink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Metadata/LabelInfo.xml" ContentType="application/vnd.ms-office.classificationlabel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7"/>
  </p:notesMasterIdLst>
  <p:sldIdLst>
    <p:sldId id="256" r:id="rId4"/>
    <p:sldId id="259" r:id="rId5"/>
    <p:sldId id="265" r:id="rId6"/>
    <p:sldId id="289" r:id="rId7"/>
    <p:sldId id="290" r:id="rId8"/>
    <p:sldId id="291" r:id="rId9"/>
    <p:sldId id="258" r:id="rId10"/>
    <p:sldId id="297" r:id="rId11"/>
    <p:sldId id="260" r:id="rId12"/>
    <p:sldId id="270" r:id="rId13"/>
    <p:sldId id="293" r:id="rId14"/>
    <p:sldId id="294" r:id="rId15"/>
    <p:sldId id="279" r:id="rId16"/>
    <p:sldId id="282" r:id="rId17"/>
    <p:sldId id="295" r:id="rId18"/>
    <p:sldId id="296" r:id="rId19"/>
    <p:sldId id="281" r:id="rId20"/>
    <p:sldId id="288" r:id="rId21"/>
    <p:sldId id="275" r:id="rId22"/>
    <p:sldId id="274" r:id="rId23"/>
    <p:sldId id="287" r:id="rId24"/>
    <p:sldId id="283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41"/>
    <a:srgbClr val="002C60"/>
    <a:srgbClr val="EF242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09308-03AD-40AB-AC81-B77FDFDA08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7CDAEC5-1C21-48B8-BBE9-BE02EC9166B9}">
      <dgm:prSet phldrT="[Text]" custT="1"/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Executive Committee</a:t>
          </a:r>
        </a:p>
      </dgm:t>
    </dgm:pt>
    <dgm:pt modelId="{4C108398-2787-4AE8-95E6-5650C7B6B3F3}" type="parTrans" cxnId="{85E5F34C-D4C2-4AE9-953E-A0EB1D1AC9FE}">
      <dgm:prSet/>
      <dgm:spPr/>
      <dgm:t>
        <a:bodyPr/>
        <a:lstStyle/>
        <a:p>
          <a:pPr algn="ctr"/>
          <a:endParaRPr lang="en-AU"/>
        </a:p>
      </dgm:t>
    </dgm:pt>
    <dgm:pt modelId="{B33F08E5-FE3D-4E38-B064-228E1B7FAC62}" type="sibTrans" cxnId="{85E5F34C-D4C2-4AE9-953E-A0EB1D1AC9FE}">
      <dgm:prSet/>
      <dgm:spPr/>
      <dgm:t>
        <a:bodyPr/>
        <a:lstStyle/>
        <a:p>
          <a:pPr algn="ctr"/>
          <a:endParaRPr lang="en-AU"/>
        </a:p>
      </dgm:t>
    </dgm:pt>
    <dgm:pt modelId="{2DB7CEC8-C51E-4681-9888-401B79C7D8EE}">
      <dgm:prSet phldrT="[Text]" custT="1"/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Clinical Practice Committee</a:t>
          </a:r>
        </a:p>
      </dgm:t>
    </dgm:pt>
    <dgm:pt modelId="{6386A74B-06D8-44B7-8F59-C74DA24BFA33}" type="parTrans" cxnId="{34A8948C-FE50-4D99-B6FA-F81B15E80C8D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544F8A-1E94-49C8-966E-6E6663B3B652}" type="sibTrans" cxnId="{34A8948C-FE50-4D99-B6FA-F81B15E80C8D}">
      <dgm:prSet/>
      <dgm:spPr/>
      <dgm:t>
        <a:bodyPr/>
        <a:lstStyle/>
        <a:p>
          <a:pPr algn="ctr"/>
          <a:endParaRPr lang="en-AU"/>
        </a:p>
      </dgm:t>
    </dgm:pt>
    <dgm:pt modelId="{74532549-10B8-4308-995D-5F02F3E91AA1}">
      <dgm:prSet phldrT="[Text]" custT="1"/>
      <dgm:spPr/>
      <dgm:t>
        <a:bodyPr/>
        <a:lstStyle/>
        <a:p>
          <a:pPr algn="ctr"/>
          <a:r>
            <a:rPr lang="en-AU" sz="160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Education</a:t>
          </a:r>
        </a:p>
      </dgm:t>
    </dgm:pt>
    <dgm:pt modelId="{3DC2E3F7-2F35-4ED5-89BC-59345E3149DD}" type="parTrans" cxnId="{FAAF0CE0-C450-49E9-A57A-FAA6FB806093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FBFEC7-FE36-4073-9AAC-6FB97491701F}" type="sibTrans" cxnId="{FAAF0CE0-C450-49E9-A57A-FAA6FB806093}">
      <dgm:prSet/>
      <dgm:spPr/>
      <dgm:t>
        <a:bodyPr/>
        <a:lstStyle/>
        <a:p>
          <a:pPr algn="ctr"/>
          <a:endParaRPr lang="en-AU"/>
        </a:p>
      </dgm:t>
    </dgm:pt>
    <dgm:pt modelId="{1FB46983-98F4-4ED2-8653-CC9D9D0F25E7}">
      <dgm:prSet phldrT="[Text]" custT="1"/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Paediatrics</a:t>
          </a:r>
        </a:p>
      </dgm:t>
    </dgm:pt>
    <dgm:pt modelId="{1BD46FCA-50BA-4780-A8FD-36BA05DBB35E}" type="parTrans" cxnId="{7A790971-FDD8-4D02-8EE2-699CB94E8656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492FF5-BE6E-4DD8-A0EA-9F7EA28607C7}" type="sibTrans" cxnId="{7A790971-FDD8-4D02-8EE2-699CB94E8656}">
      <dgm:prSet/>
      <dgm:spPr/>
      <dgm:t>
        <a:bodyPr/>
        <a:lstStyle/>
        <a:p>
          <a:pPr algn="ctr"/>
          <a:endParaRPr lang="en-AU"/>
        </a:p>
      </dgm:t>
    </dgm:pt>
    <dgm:pt modelId="{9D55CB71-4AE3-469E-B64F-404A7EA9119E}">
      <dgm:prSet phldrT="[Text]" custT="1"/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Scientific Committee</a:t>
          </a:r>
        </a:p>
      </dgm:t>
    </dgm:pt>
    <dgm:pt modelId="{3CF62F4F-7E89-49FE-A1FF-A1CAAB8C7F16}" type="parTrans" cxnId="{CE1965C6-FD30-47C6-BE9E-752B44DE648B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FF8DE9-80D3-423D-A2D7-7F1657F50641}" type="sibTrans" cxnId="{CE1965C6-FD30-47C6-BE9E-752B44DE648B}">
      <dgm:prSet/>
      <dgm:spPr/>
      <dgm:t>
        <a:bodyPr/>
        <a:lstStyle/>
        <a:p>
          <a:pPr algn="ctr"/>
          <a:endParaRPr lang="en-AU"/>
        </a:p>
      </dgm:t>
    </dgm:pt>
    <dgm:pt modelId="{EF39A824-2727-42AE-9AF4-4AC3657D27F1}">
      <dgm:prSet phldrT="[Text]" custT="1"/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Marketing &amp; Communication</a:t>
          </a:r>
        </a:p>
      </dgm:t>
    </dgm:pt>
    <dgm:pt modelId="{F6576AE1-46E2-4412-B79D-F58877435B18}" type="parTrans" cxnId="{5FE07EB0-48D7-472A-AA58-E1F30FF63C49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4D87D6-0447-4C70-91E5-C1E6DE2C4205}" type="sibTrans" cxnId="{5FE07EB0-48D7-472A-AA58-E1F30FF63C49}">
      <dgm:prSet/>
      <dgm:spPr/>
      <dgm:t>
        <a:bodyPr/>
        <a:lstStyle/>
        <a:p>
          <a:pPr algn="ctr"/>
          <a:endParaRPr lang="en-AU"/>
        </a:p>
      </dgm:t>
    </dgm:pt>
    <dgm:pt modelId="{179C8600-138A-415A-83BE-5BA39316C4D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Home Parenteral Nutrition Executive (Governance ) Committee</a:t>
          </a:r>
        </a:p>
      </dgm:t>
    </dgm:pt>
    <dgm:pt modelId="{51B5DDE1-5D03-4F61-9D6D-D8584A12AFB8}" type="parTrans" cxnId="{F305D44F-BD6D-4399-B5D6-CD7367B76697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08CA865-C52D-4C45-B2A2-58F0104402AF}" type="sibTrans" cxnId="{F305D44F-BD6D-4399-B5D6-CD7367B76697}">
      <dgm:prSet/>
      <dgm:spPr/>
      <dgm:t>
        <a:bodyPr/>
        <a:lstStyle/>
        <a:p>
          <a:pPr algn="ctr"/>
          <a:endParaRPr lang="en-AU"/>
        </a:p>
      </dgm:t>
    </dgm:pt>
    <dgm:pt modelId="{AAF3C516-F86F-4B48-9BB0-46C60630BCD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Registry Working</a:t>
          </a:r>
        </a:p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Party</a:t>
          </a:r>
        </a:p>
      </dgm:t>
    </dgm:pt>
    <dgm:pt modelId="{82059BEF-C28B-43BE-B76B-7061364973F1}" type="parTrans" cxnId="{F4BD0892-B202-45CE-B091-8F8B66DB7AFC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EF8EA95-E2DA-43F0-AF5D-219A1CB63357}" type="sibTrans" cxnId="{F4BD0892-B202-45CE-B091-8F8B66DB7AFC}">
      <dgm:prSet/>
      <dgm:spPr/>
      <dgm:t>
        <a:bodyPr/>
        <a:lstStyle/>
        <a:p>
          <a:pPr algn="ctr"/>
          <a:endParaRPr lang="en-AU"/>
        </a:p>
      </dgm:t>
    </dgm:pt>
    <dgm:pt modelId="{1774C302-88DD-4FEB-A953-2647BCF83B6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MOC</a:t>
          </a:r>
        </a:p>
      </dgm:t>
    </dgm:pt>
    <dgm:pt modelId="{60D7E7A1-7A6A-4974-87DA-130AABB3AEE3}" type="parTrans" cxnId="{5FE8117F-3214-4781-AD97-6830C9A3AA40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60EB3C-86EA-4F48-84D8-3C2A7FF0F408}" type="sibTrans" cxnId="{5FE8117F-3214-4781-AD97-6830C9A3AA40}">
      <dgm:prSet/>
      <dgm:spPr/>
      <dgm:t>
        <a:bodyPr/>
        <a:lstStyle/>
        <a:p>
          <a:pPr algn="ctr"/>
          <a:endParaRPr lang="en-AU"/>
        </a:p>
      </dgm:t>
    </dgm:pt>
    <dgm:pt modelId="{095771A5-D8F8-468D-8120-E818FEFC254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Guidelines</a:t>
          </a:r>
        </a:p>
      </dgm:t>
    </dgm:pt>
    <dgm:pt modelId="{C0151B50-F4E4-4924-8B89-698F61D93D7C}" type="parTrans" cxnId="{4E9BA5A3-ADA0-4431-8EEA-6A8ED839162D}">
      <dgm:prSet/>
      <dgm:spPr/>
      <dgm:t>
        <a:bodyPr/>
        <a:lstStyle/>
        <a:p>
          <a:pPr algn="ctr"/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E631BA-AF93-4307-A1D3-815CA13F3DF6}" type="sibTrans" cxnId="{4E9BA5A3-ADA0-4431-8EEA-6A8ED839162D}">
      <dgm:prSet/>
      <dgm:spPr/>
      <dgm:t>
        <a:bodyPr/>
        <a:lstStyle/>
        <a:p>
          <a:pPr algn="ctr"/>
          <a:endParaRPr lang="en-AU"/>
        </a:p>
      </dgm:t>
    </dgm:pt>
    <dgm:pt modelId="{C35CC059-F5FA-4D8A-AC54-B1999F5702C2}" type="asst">
      <dgm:prSet custT="1"/>
      <dgm:spPr/>
      <dgm:t>
        <a:bodyPr/>
        <a:lstStyle/>
        <a:p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Conference Organising Committee</a:t>
          </a:r>
        </a:p>
      </dgm:t>
    </dgm:pt>
    <dgm:pt modelId="{6491FEDF-A7E9-47BC-B9ED-8D258A9093F0}" type="parTrans" cxnId="{8C1F0F97-0BA2-4C00-8EF3-41B58A1D8DF3}">
      <dgm:prSet/>
      <dgm:spPr/>
      <dgm:t>
        <a:bodyPr/>
        <a:lstStyle/>
        <a:p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1E3272-BD36-44E9-A2A5-1A098399FF23}" type="sibTrans" cxnId="{8C1F0F97-0BA2-4C00-8EF3-41B58A1D8DF3}">
      <dgm:prSet/>
      <dgm:spPr/>
      <dgm:t>
        <a:bodyPr/>
        <a:lstStyle/>
        <a:p>
          <a:endParaRPr lang="en-AU"/>
        </a:p>
      </dgm:t>
    </dgm:pt>
    <dgm:pt modelId="{ED8082CA-A52C-490C-AEA9-7D2AFD73B180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Sponsorship</a:t>
          </a:r>
        </a:p>
      </dgm:t>
    </dgm:pt>
    <dgm:pt modelId="{49D04A88-9CC8-4CCE-AC56-302F4C06195E}" type="parTrans" cxnId="{03184AE2-902E-41F3-854D-DE15EB8B11F7}">
      <dgm:prSet/>
      <dgm:spPr/>
      <dgm:t>
        <a:bodyPr/>
        <a:lstStyle/>
        <a:p>
          <a:endParaRPr lang="en-AU" sz="1600">
            <a:solidFill>
              <a:srgbClr val="001E4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B30FE1-C959-4CF1-8E92-F763D999CBD2}" type="sibTrans" cxnId="{03184AE2-902E-41F3-854D-DE15EB8B11F7}">
      <dgm:prSet/>
      <dgm:spPr/>
      <dgm:t>
        <a:bodyPr/>
        <a:lstStyle/>
        <a:p>
          <a:endParaRPr lang="en-AU"/>
        </a:p>
      </dgm:t>
    </dgm:pt>
    <dgm:pt modelId="{61E2ECA3-7AF5-43D1-AC2B-598763635647}" type="pres">
      <dgm:prSet presAssocID="{BEF09308-03AD-40AB-AC81-B77FDFDA08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5D5F49-EFA6-482D-88E2-FBC77BC8EEC3}" type="pres">
      <dgm:prSet presAssocID="{47CDAEC5-1C21-48B8-BBE9-BE02EC9166B9}" presName="hierRoot1" presStyleCnt="0">
        <dgm:presLayoutVars>
          <dgm:hierBranch val="init"/>
        </dgm:presLayoutVars>
      </dgm:prSet>
      <dgm:spPr/>
    </dgm:pt>
    <dgm:pt modelId="{9F896BB6-1D52-4D59-A094-861399080703}" type="pres">
      <dgm:prSet presAssocID="{47CDAEC5-1C21-48B8-BBE9-BE02EC9166B9}" presName="rootComposite1" presStyleCnt="0"/>
      <dgm:spPr/>
    </dgm:pt>
    <dgm:pt modelId="{79633FBD-7DA8-46C9-B414-ABE89C657AB6}" type="pres">
      <dgm:prSet presAssocID="{47CDAEC5-1C21-48B8-BBE9-BE02EC9166B9}" presName="rootText1" presStyleLbl="node0" presStyleIdx="0" presStyleCnt="1">
        <dgm:presLayoutVars>
          <dgm:chPref val="3"/>
        </dgm:presLayoutVars>
      </dgm:prSet>
      <dgm:spPr/>
    </dgm:pt>
    <dgm:pt modelId="{35F82042-7B2B-4AB7-B516-252DE5CC8DC9}" type="pres">
      <dgm:prSet presAssocID="{47CDAEC5-1C21-48B8-BBE9-BE02EC9166B9}" presName="rootConnector1" presStyleLbl="node1" presStyleIdx="0" presStyleCnt="0"/>
      <dgm:spPr/>
    </dgm:pt>
    <dgm:pt modelId="{927B343E-E64E-4620-A30F-04509C5C7718}" type="pres">
      <dgm:prSet presAssocID="{47CDAEC5-1C21-48B8-BBE9-BE02EC9166B9}" presName="hierChild2" presStyleCnt="0"/>
      <dgm:spPr/>
    </dgm:pt>
    <dgm:pt modelId="{468529E9-77C7-4F09-AC01-947A18FBFB2B}" type="pres">
      <dgm:prSet presAssocID="{6386A74B-06D8-44B7-8F59-C74DA24BFA33}" presName="Name37" presStyleLbl="parChTrans1D2" presStyleIdx="0" presStyleCnt="8"/>
      <dgm:spPr/>
    </dgm:pt>
    <dgm:pt modelId="{50066E92-B5D2-4B57-9E53-06EB82E1A9DE}" type="pres">
      <dgm:prSet presAssocID="{2DB7CEC8-C51E-4681-9888-401B79C7D8EE}" presName="hierRoot2" presStyleCnt="0">
        <dgm:presLayoutVars>
          <dgm:hierBranch val="hang"/>
        </dgm:presLayoutVars>
      </dgm:prSet>
      <dgm:spPr/>
    </dgm:pt>
    <dgm:pt modelId="{7FBA5C82-982A-4AAC-8B68-C6E9EB7F8BE0}" type="pres">
      <dgm:prSet presAssocID="{2DB7CEC8-C51E-4681-9888-401B79C7D8EE}" presName="rootComposite" presStyleCnt="0"/>
      <dgm:spPr/>
    </dgm:pt>
    <dgm:pt modelId="{60C731BD-0061-4BA4-BE3C-18145C020C8D}" type="pres">
      <dgm:prSet presAssocID="{2DB7CEC8-C51E-4681-9888-401B79C7D8EE}" presName="rootText" presStyleLbl="node2" presStyleIdx="0" presStyleCnt="6" custScaleX="149035" custScaleY="120153">
        <dgm:presLayoutVars>
          <dgm:chPref val="3"/>
        </dgm:presLayoutVars>
      </dgm:prSet>
      <dgm:spPr/>
    </dgm:pt>
    <dgm:pt modelId="{7AB839B3-44E0-43CA-8CA1-6BE2F124D2BA}" type="pres">
      <dgm:prSet presAssocID="{2DB7CEC8-C51E-4681-9888-401B79C7D8EE}" presName="rootConnector" presStyleLbl="node2" presStyleIdx="0" presStyleCnt="6"/>
      <dgm:spPr/>
    </dgm:pt>
    <dgm:pt modelId="{32EA0C2A-654B-414E-9F3F-0463A1ACD456}" type="pres">
      <dgm:prSet presAssocID="{2DB7CEC8-C51E-4681-9888-401B79C7D8EE}" presName="hierChild4" presStyleCnt="0"/>
      <dgm:spPr/>
    </dgm:pt>
    <dgm:pt modelId="{586E1299-90C8-4F12-AD67-2FC6221AC4D7}" type="pres">
      <dgm:prSet presAssocID="{2DB7CEC8-C51E-4681-9888-401B79C7D8EE}" presName="hierChild5" presStyleCnt="0"/>
      <dgm:spPr/>
    </dgm:pt>
    <dgm:pt modelId="{6AEFDD87-DE4D-4D83-ACF4-D9C61C9AC441}" type="pres">
      <dgm:prSet presAssocID="{3DC2E3F7-2F35-4ED5-89BC-59345E3149DD}" presName="Name37" presStyleLbl="parChTrans1D2" presStyleIdx="1" presStyleCnt="8"/>
      <dgm:spPr/>
    </dgm:pt>
    <dgm:pt modelId="{6DCD60AB-06D8-4A7F-BDDD-5102A217E08A}" type="pres">
      <dgm:prSet presAssocID="{74532549-10B8-4308-995D-5F02F3E91AA1}" presName="hierRoot2" presStyleCnt="0">
        <dgm:presLayoutVars>
          <dgm:hierBranch val="init"/>
        </dgm:presLayoutVars>
      </dgm:prSet>
      <dgm:spPr/>
    </dgm:pt>
    <dgm:pt modelId="{125B2649-5B27-4568-8790-279A193CDC68}" type="pres">
      <dgm:prSet presAssocID="{74532549-10B8-4308-995D-5F02F3E91AA1}" presName="rootComposite" presStyleCnt="0"/>
      <dgm:spPr/>
    </dgm:pt>
    <dgm:pt modelId="{C876A08E-7A47-4EC5-B13C-9C7C47A37F03}" type="pres">
      <dgm:prSet presAssocID="{74532549-10B8-4308-995D-5F02F3E91AA1}" presName="rootText" presStyleLbl="node2" presStyleIdx="1" presStyleCnt="6" custScaleY="125503" custLinFactNeighborY="2046">
        <dgm:presLayoutVars>
          <dgm:chPref val="3"/>
        </dgm:presLayoutVars>
      </dgm:prSet>
      <dgm:spPr/>
    </dgm:pt>
    <dgm:pt modelId="{1B099D0C-6B84-4C93-97DF-750A0F70C06A}" type="pres">
      <dgm:prSet presAssocID="{74532549-10B8-4308-995D-5F02F3E91AA1}" presName="rootConnector" presStyleLbl="node2" presStyleIdx="1" presStyleCnt="6"/>
      <dgm:spPr/>
    </dgm:pt>
    <dgm:pt modelId="{54689FB6-7EB4-42B3-8909-6F5F6DC74EE8}" type="pres">
      <dgm:prSet presAssocID="{74532549-10B8-4308-995D-5F02F3E91AA1}" presName="hierChild4" presStyleCnt="0"/>
      <dgm:spPr/>
    </dgm:pt>
    <dgm:pt modelId="{78C85645-757A-481C-A186-10983241DEFE}" type="pres">
      <dgm:prSet presAssocID="{74532549-10B8-4308-995D-5F02F3E91AA1}" presName="hierChild5" presStyleCnt="0"/>
      <dgm:spPr/>
    </dgm:pt>
    <dgm:pt modelId="{42B4F89E-924F-41CE-9370-1F74C10D91DD}" type="pres">
      <dgm:prSet presAssocID="{1BD46FCA-50BA-4780-A8FD-36BA05DBB35E}" presName="Name37" presStyleLbl="parChTrans1D2" presStyleIdx="2" presStyleCnt="8"/>
      <dgm:spPr/>
    </dgm:pt>
    <dgm:pt modelId="{8F4453FB-418E-4CF5-8AA4-782F5737CE5D}" type="pres">
      <dgm:prSet presAssocID="{1FB46983-98F4-4ED2-8653-CC9D9D0F25E7}" presName="hierRoot2" presStyleCnt="0">
        <dgm:presLayoutVars>
          <dgm:hierBranch val="init"/>
        </dgm:presLayoutVars>
      </dgm:prSet>
      <dgm:spPr/>
    </dgm:pt>
    <dgm:pt modelId="{02B36E6A-827D-4E04-B237-625EB3F07B02}" type="pres">
      <dgm:prSet presAssocID="{1FB46983-98F4-4ED2-8653-CC9D9D0F25E7}" presName="rootComposite" presStyleCnt="0"/>
      <dgm:spPr/>
    </dgm:pt>
    <dgm:pt modelId="{20CB3DEF-631C-4936-82B1-D66E68AB8E5D}" type="pres">
      <dgm:prSet presAssocID="{1FB46983-98F4-4ED2-8653-CC9D9D0F25E7}" presName="rootText" presStyleLbl="node2" presStyleIdx="2" presStyleCnt="6" custScaleY="132436">
        <dgm:presLayoutVars>
          <dgm:chPref val="3"/>
        </dgm:presLayoutVars>
      </dgm:prSet>
      <dgm:spPr/>
    </dgm:pt>
    <dgm:pt modelId="{9CDE5C74-F486-4877-A04C-E63439D612D7}" type="pres">
      <dgm:prSet presAssocID="{1FB46983-98F4-4ED2-8653-CC9D9D0F25E7}" presName="rootConnector" presStyleLbl="node2" presStyleIdx="2" presStyleCnt="6"/>
      <dgm:spPr/>
    </dgm:pt>
    <dgm:pt modelId="{EB043E01-4E93-47B0-8C88-3E1972A86FC8}" type="pres">
      <dgm:prSet presAssocID="{1FB46983-98F4-4ED2-8653-CC9D9D0F25E7}" presName="hierChild4" presStyleCnt="0"/>
      <dgm:spPr/>
    </dgm:pt>
    <dgm:pt modelId="{B88FE676-6DCE-458A-803A-E01AB0740F73}" type="pres">
      <dgm:prSet presAssocID="{1FB46983-98F4-4ED2-8653-CC9D9D0F25E7}" presName="hierChild5" presStyleCnt="0"/>
      <dgm:spPr/>
    </dgm:pt>
    <dgm:pt modelId="{9292D501-D3C2-4D59-B784-475FACBF056F}" type="pres">
      <dgm:prSet presAssocID="{3CF62F4F-7E89-49FE-A1FF-A1CAAB8C7F16}" presName="Name37" presStyleLbl="parChTrans1D2" presStyleIdx="3" presStyleCnt="8"/>
      <dgm:spPr/>
    </dgm:pt>
    <dgm:pt modelId="{A4B20FA6-A84A-4A6A-8AFD-8D88ABDE0316}" type="pres">
      <dgm:prSet presAssocID="{9D55CB71-4AE3-469E-B64F-404A7EA9119E}" presName="hierRoot2" presStyleCnt="0">
        <dgm:presLayoutVars>
          <dgm:hierBranch val="init"/>
        </dgm:presLayoutVars>
      </dgm:prSet>
      <dgm:spPr/>
    </dgm:pt>
    <dgm:pt modelId="{0495F7D9-2467-4C1A-8384-F79AE24B4358}" type="pres">
      <dgm:prSet presAssocID="{9D55CB71-4AE3-469E-B64F-404A7EA9119E}" presName="rootComposite" presStyleCnt="0"/>
      <dgm:spPr/>
    </dgm:pt>
    <dgm:pt modelId="{078676C6-D54E-4874-86C9-B48D21F16ED5}" type="pres">
      <dgm:prSet presAssocID="{9D55CB71-4AE3-469E-B64F-404A7EA9119E}" presName="rootText" presStyleLbl="node2" presStyleIdx="3" presStyleCnt="6" custScaleY="112550">
        <dgm:presLayoutVars>
          <dgm:chPref val="3"/>
        </dgm:presLayoutVars>
      </dgm:prSet>
      <dgm:spPr/>
    </dgm:pt>
    <dgm:pt modelId="{5998F03C-47E6-409D-9E9F-F0A5D27A019C}" type="pres">
      <dgm:prSet presAssocID="{9D55CB71-4AE3-469E-B64F-404A7EA9119E}" presName="rootConnector" presStyleLbl="node2" presStyleIdx="3" presStyleCnt="6"/>
      <dgm:spPr/>
    </dgm:pt>
    <dgm:pt modelId="{B85859C3-BA52-4726-BD37-4154476A3A72}" type="pres">
      <dgm:prSet presAssocID="{9D55CB71-4AE3-469E-B64F-404A7EA9119E}" presName="hierChild4" presStyleCnt="0"/>
      <dgm:spPr/>
    </dgm:pt>
    <dgm:pt modelId="{C8E488A1-CB38-42A9-9DAF-B9734D96AFDA}" type="pres">
      <dgm:prSet presAssocID="{9D55CB71-4AE3-469E-B64F-404A7EA9119E}" presName="hierChild5" presStyleCnt="0"/>
      <dgm:spPr/>
    </dgm:pt>
    <dgm:pt modelId="{36FBCF41-D3D0-41AA-A2BE-522F3C822B88}" type="pres">
      <dgm:prSet presAssocID="{F6576AE1-46E2-4412-B79D-F58877435B18}" presName="Name37" presStyleLbl="parChTrans1D2" presStyleIdx="4" presStyleCnt="8"/>
      <dgm:spPr/>
    </dgm:pt>
    <dgm:pt modelId="{92ED67ED-7802-45EA-8E01-0277AF063764}" type="pres">
      <dgm:prSet presAssocID="{EF39A824-2727-42AE-9AF4-4AC3657D27F1}" presName="hierRoot2" presStyleCnt="0">
        <dgm:presLayoutVars>
          <dgm:hierBranch val="init"/>
        </dgm:presLayoutVars>
      </dgm:prSet>
      <dgm:spPr/>
    </dgm:pt>
    <dgm:pt modelId="{7A6881CE-3187-4989-B230-37DED949B9D5}" type="pres">
      <dgm:prSet presAssocID="{EF39A824-2727-42AE-9AF4-4AC3657D27F1}" presName="rootComposite" presStyleCnt="0"/>
      <dgm:spPr/>
    </dgm:pt>
    <dgm:pt modelId="{F39DBC9E-48AF-48C4-A931-4F4EAF1D584F}" type="pres">
      <dgm:prSet presAssocID="{EF39A824-2727-42AE-9AF4-4AC3657D27F1}" presName="rootText" presStyleLbl="node2" presStyleIdx="4" presStyleCnt="6" custScaleX="130868" custScaleY="123890">
        <dgm:presLayoutVars>
          <dgm:chPref val="3"/>
        </dgm:presLayoutVars>
      </dgm:prSet>
      <dgm:spPr/>
    </dgm:pt>
    <dgm:pt modelId="{9ABA193E-F801-43B9-94CD-D65F3A8D680C}" type="pres">
      <dgm:prSet presAssocID="{EF39A824-2727-42AE-9AF4-4AC3657D27F1}" presName="rootConnector" presStyleLbl="node2" presStyleIdx="4" presStyleCnt="6"/>
      <dgm:spPr/>
    </dgm:pt>
    <dgm:pt modelId="{D438291A-9A06-4ECA-82F8-03714DC05F43}" type="pres">
      <dgm:prSet presAssocID="{EF39A824-2727-42AE-9AF4-4AC3657D27F1}" presName="hierChild4" presStyleCnt="0"/>
      <dgm:spPr/>
    </dgm:pt>
    <dgm:pt modelId="{4679E7DF-0FFA-400D-A9A0-9640682A1EF8}" type="pres">
      <dgm:prSet presAssocID="{EF39A824-2727-42AE-9AF4-4AC3657D27F1}" presName="hierChild5" presStyleCnt="0"/>
      <dgm:spPr/>
    </dgm:pt>
    <dgm:pt modelId="{6A24C237-88DD-4B12-BE0C-8963B6AD95DF}" type="pres">
      <dgm:prSet presAssocID="{51B5DDE1-5D03-4F61-9D6D-D8584A12AFB8}" presName="Name37" presStyleLbl="parChTrans1D2" presStyleIdx="5" presStyleCnt="8"/>
      <dgm:spPr/>
    </dgm:pt>
    <dgm:pt modelId="{575A5013-FC2D-486D-9C9F-1EDD9B0A82B3}" type="pres">
      <dgm:prSet presAssocID="{179C8600-138A-415A-83BE-5BA39316C4DD}" presName="hierRoot2" presStyleCnt="0">
        <dgm:presLayoutVars>
          <dgm:hierBranch val="hang"/>
        </dgm:presLayoutVars>
      </dgm:prSet>
      <dgm:spPr/>
    </dgm:pt>
    <dgm:pt modelId="{2E130AAD-FFDF-4EC9-976B-C3EB60B97FA2}" type="pres">
      <dgm:prSet presAssocID="{179C8600-138A-415A-83BE-5BA39316C4DD}" presName="rootComposite" presStyleCnt="0"/>
      <dgm:spPr/>
    </dgm:pt>
    <dgm:pt modelId="{5F4A22BA-D833-4E15-A34C-DC40DFCCF311}" type="pres">
      <dgm:prSet presAssocID="{179C8600-138A-415A-83BE-5BA39316C4DD}" presName="rootText" presStyleLbl="node2" presStyleIdx="5" presStyleCnt="6" custScaleX="179912" custScaleY="161766" custLinFactNeighborX="-3326" custLinFactNeighborY="-4988">
        <dgm:presLayoutVars>
          <dgm:chPref val="3"/>
        </dgm:presLayoutVars>
      </dgm:prSet>
      <dgm:spPr/>
    </dgm:pt>
    <dgm:pt modelId="{A4120E63-7E0A-40A7-AEE3-8C5BA2257D57}" type="pres">
      <dgm:prSet presAssocID="{179C8600-138A-415A-83BE-5BA39316C4DD}" presName="rootConnector" presStyleLbl="node2" presStyleIdx="5" presStyleCnt="6"/>
      <dgm:spPr/>
    </dgm:pt>
    <dgm:pt modelId="{8FF4BF87-6F03-4051-8878-DF23DC52EEDA}" type="pres">
      <dgm:prSet presAssocID="{179C8600-138A-415A-83BE-5BA39316C4DD}" presName="hierChild4" presStyleCnt="0"/>
      <dgm:spPr/>
    </dgm:pt>
    <dgm:pt modelId="{95F30984-9FB3-4DB8-A49D-EB6C733AF9E5}" type="pres">
      <dgm:prSet presAssocID="{82059BEF-C28B-43BE-B76B-7061364973F1}" presName="Name48" presStyleLbl="parChTrans1D3" presStyleIdx="0" presStyleCnt="3"/>
      <dgm:spPr/>
    </dgm:pt>
    <dgm:pt modelId="{0A09AC24-15A0-4FE7-AD89-B0E03BA2B9B4}" type="pres">
      <dgm:prSet presAssocID="{AAF3C516-F86F-4B48-9BB0-46C60630BCD1}" presName="hierRoot2" presStyleCnt="0">
        <dgm:presLayoutVars>
          <dgm:hierBranch val="init"/>
        </dgm:presLayoutVars>
      </dgm:prSet>
      <dgm:spPr/>
    </dgm:pt>
    <dgm:pt modelId="{4B5CAC0F-D253-4FB8-A986-BE8D8C257FC0}" type="pres">
      <dgm:prSet presAssocID="{AAF3C516-F86F-4B48-9BB0-46C60630BCD1}" presName="rootComposite" presStyleCnt="0"/>
      <dgm:spPr/>
    </dgm:pt>
    <dgm:pt modelId="{73C2C67A-D5EA-4641-B8DD-BD62A9F30E70}" type="pres">
      <dgm:prSet presAssocID="{AAF3C516-F86F-4B48-9BB0-46C60630BCD1}" presName="rootText" presStyleLbl="node3" presStyleIdx="0" presStyleCnt="3" custScaleY="132182">
        <dgm:presLayoutVars>
          <dgm:chPref val="3"/>
        </dgm:presLayoutVars>
      </dgm:prSet>
      <dgm:spPr/>
    </dgm:pt>
    <dgm:pt modelId="{57D9AAAB-95CD-41F4-A14D-F5F68CAD181A}" type="pres">
      <dgm:prSet presAssocID="{AAF3C516-F86F-4B48-9BB0-46C60630BCD1}" presName="rootConnector" presStyleLbl="node3" presStyleIdx="0" presStyleCnt="3"/>
      <dgm:spPr/>
    </dgm:pt>
    <dgm:pt modelId="{927D58FE-3D55-49D1-A13A-0D51B12AC06E}" type="pres">
      <dgm:prSet presAssocID="{AAF3C516-F86F-4B48-9BB0-46C60630BCD1}" presName="hierChild4" presStyleCnt="0"/>
      <dgm:spPr/>
    </dgm:pt>
    <dgm:pt modelId="{02F11F2B-139B-453E-A426-1DB9460CD6A5}" type="pres">
      <dgm:prSet presAssocID="{AAF3C516-F86F-4B48-9BB0-46C60630BCD1}" presName="hierChild5" presStyleCnt="0"/>
      <dgm:spPr/>
    </dgm:pt>
    <dgm:pt modelId="{E6751588-B91C-4871-AB94-325095E84489}" type="pres">
      <dgm:prSet presAssocID="{60D7E7A1-7A6A-4974-87DA-130AABB3AEE3}" presName="Name48" presStyleLbl="parChTrans1D3" presStyleIdx="1" presStyleCnt="3"/>
      <dgm:spPr/>
    </dgm:pt>
    <dgm:pt modelId="{09A0D48D-B191-4737-9C05-90CB209A37CC}" type="pres">
      <dgm:prSet presAssocID="{1774C302-88DD-4FEB-A953-2647BCF83B62}" presName="hierRoot2" presStyleCnt="0">
        <dgm:presLayoutVars>
          <dgm:hierBranch val="init"/>
        </dgm:presLayoutVars>
      </dgm:prSet>
      <dgm:spPr/>
    </dgm:pt>
    <dgm:pt modelId="{AC9C22E2-5077-4DFE-8CEE-881EED365C85}" type="pres">
      <dgm:prSet presAssocID="{1774C302-88DD-4FEB-A953-2647BCF83B62}" presName="rootComposite" presStyleCnt="0"/>
      <dgm:spPr/>
    </dgm:pt>
    <dgm:pt modelId="{72AA6498-3844-42B6-9F10-6A08269F28B5}" type="pres">
      <dgm:prSet presAssocID="{1774C302-88DD-4FEB-A953-2647BCF83B62}" presName="rootText" presStyleLbl="node3" presStyleIdx="1" presStyleCnt="3">
        <dgm:presLayoutVars>
          <dgm:chPref val="3"/>
        </dgm:presLayoutVars>
      </dgm:prSet>
      <dgm:spPr/>
    </dgm:pt>
    <dgm:pt modelId="{6DF75265-1224-460E-BBF1-77C987F9C00A}" type="pres">
      <dgm:prSet presAssocID="{1774C302-88DD-4FEB-A953-2647BCF83B62}" presName="rootConnector" presStyleLbl="node3" presStyleIdx="1" presStyleCnt="3"/>
      <dgm:spPr/>
    </dgm:pt>
    <dgm:pt modelId="{B1EDBEB7-31AC-4421-8B94-4786563B8F38}" type="pres">
      <dgm:prSet presAssocID="{1774C302-88DD-4FEB-A953-2647BCF83B62}" presName="hierChild4" presStyleCnt="0"/>
      <dgm:spPr/>
    </dgm:pt>
    <dgm:pt modelId="{696B3C95-FDEE-4F68-B290-345ACE141DF9}" type="pres">
      <dgm:prSet presAssocID="{1774C302-88DD-4FEB-A953-2647BCF83B62}" presName="hierChild5" presStyleCnt="0"/>
      <dgm:spPr/>
    </dgm:pt>
    <dgm:pt modelId="{1E01A4F6-A1A9-44A3-9B8B-95C5587FE6C7}" type="pres">
      <dgm:prSet presAssocID="{C0151B50-F4E4-4924-8B89-698F61D93D7C}" presName="Name48" presStyleLbl="parChTrans1D3" presStyleIdx="2" presStyleCnt="3"/>
      <dgm:spPr/>
    </dgm:pt>
    <dgm:pt modelId="{B2D160D0-5673-4098-A7F5-A582C95A8104}" type="pres">
      <dgm:prSet presAssocID="{095771A5-D8F8-468D-8120-E818FEFC2541}" presName="hierRoot2" presStyleCnt="0">
        <dgm:presLayoutVars>
          <dgm:hierBranch val="init"/>
        </dgm:presLayoutVars>
      </dgm:prSet>
      <dgm:spPr/>
    </dgm:pt>
    <dgm:pt modelId="{45761CB5-6DAA-43FE-ACA8-25F204118A48}" type="pres">
      <dgm:prSet presAssocID="{095771A5-D8F8-468D-8120-E818FEFC2541}" presName="rootComposite" presStyleCnt="0"/>
      <dgm:spPr/>
    </dgm:pt>
    <dgm:pt modelId="{0B046BC2-9689-4DD0-BC7C-6D80F8219189}" type="pres">
      <dgm:prSet presAssocID="{095771A5-D8F8-468D-8120-E818FEFC2541}" presName="rootText" presStyleLbl="node3" presStyleIdx="2" presStyleCnt="3">
        <dgm:presLayoutVars>
          <dgm:chPref val="3"/>
        </dgm:presLayoutVars>
      </dgm:prSet>
      <dgm:spPr/>
    </dgm:pt>
    <dgm:pt modelId="{24B8824E-9DC7-437A-9C6D-9549DEE9AE04}" type="pres">
      <dgm:prSet presAssocID="{095771A5-D8F8-468D-8120-E818FEFC2541}" presName="rootConnector" presStyleLbl="node3" presStyleIdx="2" presStyleCnt="3"/>
      <dgm:spPr/>
    </dgm:pt>
    <dgm:pt modelId="{41081626-8B5B-43E5-8328-6BB9B97C6F06}" type="pres">
      <dgm:prSet presAssocID="{095771A5-D8F8-468D-8120-E818FEFC2541}" presName="hierChild4" presStyleCnt="0"/>
      <dgm:spPr/>
    </dgm:pt>
    <dgm:pt modelId="{F86F36F2-DA6E-4B36-B342-D2A980FB65EE}" type="pres">
      <dgm:prSet presAssocID="{095771A5-D8F8-468D-8120-E818FEFC2541}" presName="hierChild5" presStyleCnt="0"/>
      <dgm:spPr/>
    </dgm:pt>
    <dgm:pt modelId="{CF136D9E-5030-4A3A-8414-8CB62F9BDDF3}" type="pres">
      <dgm:prSet presAssocID="{179C8600-138A-415A-83BE-5BA39316C4DD}" presName="hierChild5" presStyleCnt="0"/>
      <dgm:spPr/>
    </dgm:pt>
    <dgm:pt modelId="{4445BC9E-C6AA-4BA9-B56A-B5474974FD47}" type="pres">
      <dgm:prSet presAssocID="{47CDAEC5-1C21-48B8-BBE9-BE02EC9166B9}" presName="hierChild3" presStyleCnt="0"/>
      <dgm:spPr/>
    </dgm:pt>
    <dgm:pt modelId="{72A626FD-92CD-445D-8ED7-293305784A62}" type="pres">
      <dgm:prSet presAssocID="{6491FEDF-A7E9-47BC-B9ED-8D258A9093F0}" presName="Name111" presStyleLbl="parChTrans1D2" presStyleIdx="6" presStyleCnt="8"/>
      <dgm:spPr/>
    </dgm:pt>
    <dgm:pt modelId="{407B5A9B-E31C-4315-98A1-BA74F2695D60}" type="pres">
      <dgm:prSet presAssocID="{C35CC059-F5FA-4D8A-AC54-B1999F5702C2}" presName="hierRoot3" presStyleCnt="0">
        <dgm:presLayoutVars>
          <dgm:hierBranch val="init"/>
        </dgm:presLayoutVars>
      </dgm:prSet>
      <dgm:spPr/>
    </dgm:pt>
    <dgm:pt modelId="{F4D6A9C4-1619-4736-BDD2-EA108F89833E}" type="pres">
      <dgm:prSet presAssocID="{C35CC059-F5FA-4D8A-AC54-B1999F5702C2}" presName="rootComposite3" presStyleCnt="0"/>
      <dgm:spPr/>
    </dgm:pt>
    <dgm:pt modelId="{82FB98E1-3F12-48D1-A277-81A6F0E3EDDA}" type="pres">
      <dgm:prSet presAssocID="{C35CC059-F5FA-4D8A-AC54-B1999F5702C2}" presName="rootText3" presStyleLbl="asst1" presStyleIdx="0" presStyleCnt="2" custScaleY="117844">
        <dgm:presLayoutVars>
          <dgm:chPref val="3"/>
        </dgm:presLayoutVars>
      </dgm:prSet>
      <dgm:spPr/>
    </dgm:pt>
    <dgm:pt modelId="{1564929B-EB1D-4455-AAB4-F8BFE30B72CF}" type="pres">
      <dgm:prSet presAssocID="{C35CC059-F5FA-4D8A-AC54-B1999F5702C2}" presName="rootConnector3" presStyleLbl="asst1" presStyleIdx="0" presStyleCnt="2"/>
      <dgm:spPr/>
    </dgm:pt>
    <dgm:pt modelId="{5AE9A0A3-346F-499A-BE18-28A8E05321A4}" type="pres">
      <dgm:prSet presAssocID="{C35CC059-F5FA-4D8A-AC54-B1999F5702C2}" presName="hierChild6" presStyleCnt="0"/>
      <dgm:spPr/>
    </dgm:pt>
    <dgm:pt modelId="{513D0CBB-29E8-4D64-9B90-AB08D4CDCC3C}" type="pres">
      <dgm:prSet presAssocID="{C35CC059-F5FA-4D8A-AC54-B1999F5702C2}" presName="hierChild7" presStyleCnt="0"/>
      <dgm:spPr/>
    </dgm:pt>
    <dgm:pt modelId="{EB3CD4B3-4E94-4385-A9AD-94CD9535DFA5}" type="pres">
      <dgm:prSet presAssocID="{49D04A88-9CC8-4CCE-AC56-302F4C06195E}" presName="Name111" presStyleLbl="parChTrans1D2" presStyleIdx="7" presStyleCnt="8"/>
      <dgm:spPr/>
    </dgm:pt>
    <dgm:pt modelId="{B5EF8B4F-AF42-4F58-B847-5D1D81E5D853}" type="pres">
      <dgm:prSet presAssocID="{ED8082CA-A52C-490C-AEA9-7D2AFD73B180}" presName="hierRoot3" presStyleCnt="0">
        <dgm:presLayoutVars>
          <dgm:hierBranch val="init"/>
        </dgm:presLayoutVars>
      </dgm:prSet>
      <dgm:spPr/>
    </dgm:pt>
    <dgm:pt modelId="{06AE9369-DC84-4315-B563-E2CBE5434B10}" type="pres">
      <dgm:prSet presAssocID="{ED8082CA-A52C-490C-AEA9-7D2AFD73B180}" presName="rootComposite3" presStyleCnt="0"/>
      <dgm:spPr/>
    </dgm:pt>
    <dgm:pt modelId="{58210149-4BF8-4654-B680-BCB605BDB905}" type="pres">
      <dgm:prSet presAssocID="{ED8082CA-A52C-490C-AEA9-7D2AFD73B180}" presName="rootText3" presStyleLbl="asst1" presStyleIdx="1" presStyleCnt="2">
        <dgm:presLayoutVars>
          <dgm:chPref val="3"/>
        </dgm:presLayoutVars>
      </dgm:prSet>
      <dgm:spPr/>
    </dgm:pt>
    <dgm:pt modelId="{B984C1D5-F996-42B9-A4FB-5E62AFD253F4}" type="pres">
      <dgm:prSet presAssocID="{ED8082CA-A52C-490C-AEA9-7D2AFD73B180}" presName="rootConnector3" presStyleLbl="asst1" presStyleIdx="1" presStyleCnt="2"/>
      <dgm:spPr/>
    </dgm:pt>
    <dgm:pt modelId="{66B441EE-C6D5-4A18-BC28-DC2E76BA9E37}" type="pres">
      <dgm:prSet presAssocID="{ED8082CA-A52C-490C-AEA9-7D2AFD73B180}" presName="hierChild6" presStyleCnt="0"/>
      <dgm:spPr/>
    </dgm:pt>
    <dgm:pt modelId="{9B5DA7D8-562B-4D58-924D-30EE197677F3}" type="pres">
      <dgm:prSet presAssocID="{ED8082CA-A52C-490C-AEA9-7D2AFD73B180}" presName="hierChild7" presStyleCnt="0"/>
      <dgm:spPr/>
    </dgm:pt>
  </dgm:ptLst>
  <dgm:cxnLst>
    <dgm:cxn modelId="{10C4FD06-FC55-4CD7-8C79-4D83C5E3C066}" type="presOf" srcId="{095771A5-D8F8-468D-8120-E818FEFC2541}" destId="{0B046BC2-9689-4DD0-BC7C-6D80F8219189}" srcOrd="0" destOrd="0" presId="urn:microsoft.com/office/officeart/2005/8/layout/orgChart1"/>
    <dgm:cxn modelId="{1E5F2909-F922-416E-963D-287E674590D3}" type="presOf" srcId="{AAF3C516-F86F-4B48-9BB0-46C60630BCD1}" destId="{73C2C67A-D5EA-4641-B8DD-BD62A9F30E70}" srcOrd="0" destOrd="0" presId="urn:microsoft.com/office/officeart/2005/8/layout/orgChart1"/>
    <dgm:cxn modelId="{1608A111-F6F9-405D-AC1B-6D96B8036D16}" type="presOf" srcId="{51B5DDE1-5D03-4F61-9D6D-D8584A12AFB8}" destId="{6A24C237-88DD-4B12-BE0C-8963B6AD95DF}" srcOrd="0" destOrd="0" presId="urn:microsoft.com/office/officeart/2005/8/layout/orgChart1"/>
    <dgm:cxn modelId="{3EC66716-CEF3-4743-90CF-5FCC3BCDC487}" type="presOf" srcId="{EF39A824-2727-42AE-9AF4-4AC3657D27F1}" destId="{F39DBC9E-48AF-48C4-A931-4F4EAF1D584F}" srcOrd="0" destOrd="0" presId="urn:microsoft.com/office/officeart/2005/8/layout/orgChart1"/>
    <dgm:cxn modelId="{FBEB4D17-EA28-431F-93BF-00EB4A098B80}" type="presOf" srcId="{49D04A88-9CC8-4CCE-AC56-302F4C06195E}" destId="{EB3CD4B3-4E94-4385-A9AD-94CD9535DFA5}" srcOrd="0" destOrd="0" presId="urn:microsoft.com/office/officeart/2005/8/layout/orgChart1"/>
    <dgm:cxn modelId="{3F842F1B-1B2D-4016-80BD-0BD992D87616}" type="presOf" srcId="{74532549-10B8-4308-995D-5F02F3E91AA1}" destId="{C876A08E-7A47-4EC5-B13C-9C7C47A37F03}" srcOrd="0" destOrd="0" presId="urn:microsoft.com/office/officeart/2005/8/layout/orgChart1"/>
    <dgm:cxn modelId="{F708A32E-8817-424C-B456-51BFC82F2273}" type="presOf" srcId="{1774C302-88DD-4FEB-A953-2647BCF83B62}" destId="{6DF75265-1224-460E-BBF1-77C987F9C00A}" srcOrd="1" destOrd="0" presId="urn:microsoft.com/office/officeart/2005/8/layout/orgChart1"/>
    <dgm:cxn modelId="{25385832-4515-466E-9536-E12E0DDE03B0}" type="presOf" srcId="{C0151B50-F4E4-4924-8B89-698F61D93D7C}" destId="{1E01A4F6-A1A9-44A3-9B8B-95C5587FE6C7}" srcOrd="0" destOrd="0" presId="urn:microsoft.com/office/officeart/2005/8/layout/orgChart1"/>
    <dgm:cxn modelId="{A66C9842-0200-4FB6-A0D2-F8412AE339CA}" type="presOf" srcId="{ED8082CA-A52C-490C-AEA9-7D2AFD73B180}" destId="{58210149-4BF8-4654-B680-BCB605BDB905}" srcOrd="0" destOrd="0" presId="urn:microsoft.com/office/officeart/2005/8/layout/orgChart1"/>
    <dgm:cxn modelId="{460DE442-CB49-4DB9-B440-FFBDC34A6134}" type="presOf" srcId="{1BD46FCA-50BA-4780-A8FD-36BA05DBB35E}" destId="{42B4F89E-924F-41CE-9370-1F74C10D91DD}" srcOrd="0" destOrd="0" presId="urn:microsoft.com/office/officeart/2005/8/layout/orgChart1"/>
    <dgm:cxn modelId="{85E5F34C-D4C2-4AE9-953E-A0EB1D1AC9FE}" srcId="{BEF09308-03AD-40AB-AC81-B77FDFDA089E}" destId="{47CDAEC5-1C21-48B8-BBE9-BE02EC9166B9}" srcOrd="0" destOrd="0" parTransId="{4C108398-2787-4AE8-95E6-5650C7B6B3F3}" sibTransId="{B33F08E5-FE3D-4E38-B064-228E1B7FAC62}"/>
    <dgm:cxn modelId="{F305D44F-BD6D-4399-B5D6-CD7367B76697}" srcId="{47CDAEC5-1C21-48B8-BBE9-BE02EC9166B9}" destId="{179C8600-138A-415A-83BE-5BA39316C4DD}" srcOrd="5" destOrd="0" parTransId="{51B5DDE1-5D03-4F61-9D6D-D8584A12AFB8}" sibTransId="{008CA865-C52D-4C45-B2A2-58F0104402AF}"/>
    <dgm:cxn modelId="{37033056-0601-46D7-9771-BDCD5C3E3B89}" type="presOf" srcId="{095771A5-D8F8-468D-8120-E818FEFC2541}" destId="{24B8824E-9DC7-437A-9C6D-9549DEE9AE04}" srcOrd="1" destOrd="0" presId="urn:microsoft.com/office/officeart/2005/8/layout/orgChart1"/>
    <dgm:cxn modelId="{CF344957-F6E4-4711-9EC6-F417432D0F47}" type="presOf" srcId="{2DB7CEC8-C51E-4681-9888-401B79C7D8EE}" destId="{7AB839B3-44E0-43CA-8CA1-6BE2F124D2BA}" srcOrd="1" destOrd="0" presId="urn:microsoft.com/office/officeart/2005/8/layout/orgChart1"/>
    <dgm:cxn modelId="{F426E85A-FD85-4D24-B077-AB26C4406E63}" type="presOf" srcId="{74532549-10B8-4308-995D-5F02F3E91AA1}" destId="{1B099D0C-6B84-4C93-97DF-750A0F70C06A}" srcOrd="1" destOrd="0" presId="urn:microsoft.com/office/officeart/2005/8/layout/orgChart1"/>
    <dgm:cxn modelId="{BCC3B86E-7FAD-4E74-A18A-FE1ABBE0ADF9}" type="presOf" srcId="{ED8082CA-A52C-490C-AEA9-7D2AFD73B180}" destId="{B984C1D5-F996-42B9-A4FB-5E62AFD253F4}" srcOrd="1" destOrd="0" presId="urn:microsoft.com/office/officeart/2005/8/layout/orgChart1"/>
    <dgm:cxn modelId="{7A790971-FDD8-4D02-8EE2-699CB94E8656}" srcId="{47CDAEC5-1C21-48B8-BBE9-BE02EC9166B9}" destId="{1FB46983-98F4-4ED2-8653-CC9D9D0F25E7}" srcOrd="2" destOrd="0" parTransId="{1BD46FCA-50BA-4780-A8FD-36BA05DBB35E}" sibTransId="{70492FF5-BE6E-4DD8-A0EA-9F7EA28607C7}"/>
    <dgm:cxn modelId="{5FE8117F-3214-4781-AD97-6830C9A3AA40}" srcId="{179C8600-138A-415A-83BE-5BA39316C4DD}" destId="{1774C302-88DD-4FEB-A953-2647BCF83B62}" srcOrd="1" destOrd="0" parTransId="{60D7E7A1-7A6A-4974-87DA-130AABB3AEE3}" sibTransId="{1060EB3C-86EA-4F48-84D8-3C2A7FF0F408}"/>
    <dgm:cxn modelId="{62600C81-354A-4DF6-9BE1-CF9D372F1576}" type="presOf" srcId="{3CF62F4F-7E89-49FE-A1FF-A1CAAB8C7F16}" destId="{9292D501-D3C2-4D59-B784-475FACBF056F}" srcOrd="0" destOrd="0" presId="urn:microsoft.com/office/officeart/2005/8/layout/orgChart1"/>
    <dgm:cxn modelId="{A5CCA48A-9C66-445F-B748-0662E37AC588}" type="presOf" srcId="{EF39A824-2727-42AE-9AF4-4AC3657D27F1}" destId="{9ABA193E-F801-43B9-94CD-D65F3A8D680C}" srcOrd="1" destOrd="0" presId="urn:microsoft.com/office/officeart/2005/8/layout/orgChart1"/>
    <dgm:cxn modelId="{6347BF8A-EBAD-4F74-8EC8-BED3B1FA39CC}" type="presOf" srcId="{AAF3C516-F86F-4B48-9BB0-46C60630BCD1}" destId="{57D9AAAB-95CD-41F4-A14D-F5F68CAD181A}" srcOrd="1" destOrd="0" presId="urn:microsoft.com/office/officeart/2005/8/layout/orgChart1"/>
    <dgm:cxn modelId="{34A8948C-FE50-4D99-B6FA-F81B15E80C8D}" srcId="{47CDAEC5-1C21-48B8-BBE9-BE02EC9166B9}" destId="{2DB7CEC8-C51E-4681-9888-401B79C7D8EE}" srcOrd="0" destOrd="0" parTransId="{6386A74B-06D8-44B7-8F59-C74DA24BFA33}" sibTransId="{06544F8A-1E94-49C8-966E-6E6663B3B652}"/>
    <dgm:cxn modelId="{C56A0E90-AD76-46BA-942D-5AD3F429EEF5}" type="presOf" srcId="{47CDAEC5-1C21-48B8-BBE9-BE02EC9166B9}" destId="{79633FBD-7DA8-46C9-B414-ABE89C657AB6}" srcOrd="0" destOrd="0" presId="urn:microsoft.com/office/officeart/2005/8/layout/orgChart1"/>
    <dgm:cxn modelId="{F4BD0892-B202-45CE-B091-8F8B66DB7AFC}" srcId="{179C8600-138A-415A-83BE-5BA39316C4DD}" destId="{AAF3C516-F86F-4B48-9BB0-46C60630BCD1}" srcOrd="0" destOrd="0" parTransId="{82059BEF-C28B-43BE-B76B-7061364973F1}" sibTransId="{9EF8EA95-E2DA-43F0-AF5D-219A1CB63357}"/>
    <dgm:cxn modelId="{8C1F0F97-0BA2-4C00-8EF3-41B58A1D8DF3}" srcId="{47CDAEC5-1C21-48B8-BBE9-BE02EC9166B9}" destId="{C35CC059-F5FA-4D8A-AC54-B1999F5702C2}" srcOrd="6" destOrd="0" parTransId="{6491FEDF-A7E9-47BC-B9ED-8D258A9093F0}" sibTransId="{431E3272-BD36-44E9-A2A5-1A098399FF23}"/>
    <dgm:cxn modelId="{B684AF98-98BD-4D6E-A947-0693431A565C}" type="presOf" srcId="{9D55CB71-4AE3-469E-B64F-404A7EA9119E}" destId="{5998F03C-47E6-409D-9E9F-F0A5D27A019C}" srcOrd="1" destOrd="0" presId="urn:microsoft.com/office/officeart/2005/8/layout/orgChart1"/>
    <dgm:cxn modelId="{2A37289D-7D45-4917-83A6-9924F431F836}" type="presOf" srcId="{6386A74B-06D8-44B7-8F59-C74DA24BFA33}" destId="{468529E9-77C7-4F09-AC01-947A18FBFB2B}" srcOrd="0" destOrd="0" presId="urn:microsoft.com/office/officeart/2005/8/layout/orgChart1"/>
    <dgm:cxn modelId="{F813DEA2-0365-42F7-8317-9862CCEE3CFA}" type="presOf" srcId="{3DC2E3F7-2F35-4ED5-89BC-59345E3149DD}" destId="{6AEFDD87-DE4D-4D83-ACF4-D9C61C9AC441}" srcOrd="0" destOrd="0" presId="urn:microsoft.com/office/officeart/2005/8/layout/orgChart1"/>
    <dgm:cxn modelId="{211247A3-2CC2-445F-8847-155B79574CF2}" type="presOf" srcId="{C35CC059-F5FA-4D8A-AC54-B1999F5702C2}" destId="{1564929B-EB1D-4455-AAB4-F8BFE30B72CF}" srcOrd="1" destOrd="0" presId="urn:microsoft.com/office/officeart/2005/8/layout/orgChart1"/>
    <dgm:cxn modelId="{4E9BA5A3-ADA0-4431-8EEA-6A8ED839162D}" srcId="{179C8600-138A-415A-83BE-5BA39316C4DD}" destId="{095771A5-D8F8-468D-8120-E818FEFC2541}" srcOrd="2" destOrd="0" parTransId="{C0151B50-F4E4-4924-8B89-698F61D93D7C}" sibTransId="{B8E631BA-AF93-4307-A1D3-815CA13F3DF6}"/>
    <dgm:cxn modelId="{1A5452AD-7D34-4F52-AFC4-18CBEAA2A1BA}" type="presOf" srcId="{9D55CB71-4AE3-469E-B64F-404A7EA9119E}" destId="{078676C6-D54E-4874-86C9-B48D21F16ED5}" srcOrd="0" destOrd="0" presId="urn:microsoft.com/office/officeart/2005/8/layout/orgChart1"/>
    <dgm:cxn modelId="{9EA05BAF-CD6B-491A-8CD5-C79BAF19D32C}" type="presOf" srcId="{179C8600-138A-415A-83BE-5BA39316C4DD}" destId="{A4120E63-7E0A-40A7-AEE3-8C5BA2257D57}" srcOrd="1" destOrd="0" presId="urn:microsoft.com/office/officeart/2005/8/layout/orgChart1"/>
    <dgm:cxn modelId="{5FE07EB0-48D7-472A-AA58-E1F30FF63C49}" srcId="{47CDAEC5-1C21-48B8-BBE9-BE02EC9166B9}" destId="{EF39A824-2727-42AE-9AF4-4AC3657D27F1}" srcOrd="4" destOrd="0" parTransId="{F6576AE1-46E2-4412-B79D-F58877435B18}" sibTransId="{754D87D6-0447-4C70-91E5-C1E6DE2C4205}"/>
    <dgm:cxn modelId="{DE6ECCB4-1FDC-437C-9754-111F7A5B0FAB}" type="presOf" srcId="{C35CC059-F5FA-4D8A-AC54-B1999F5702C2}" destId="{82FB98E1-3F12-48D1-A277-81A6F0E3EDDA}" srcOrd="0" destOrd="0" presId="urn:microsoft.com/office/officeart/2005/8/layout/orgChart1"/>
    <dgm:cxn modelId="{D25CACB5-A7A1-47C2-8116-0D4991AD62C0}" type="presOf" srcId="{1FB46983-98F4-4ED2-8653-CC9D9D0F25E7}" destId="{20CB3DEF-631C-4936-82B1-D66E68AB8E5D}" srcOrd="0" destOrd="0" presId="urn:microsoft.com/office/officeart/2005/8/layout/orgChart1"/>
    <dgm:cxn modelId="{4FC465B8-8519-47B3-B910-E4533F1AB187}" type="presOf" srcId="{2DB7CEC8-C51E-4681-9888-401B79C7D8EE}" destId="{60C731BD-0061-4BA4-BE3C-18145C020C8D}" srcOrd="0" destOrd="0" presId="urn:microsoft.com/office/officeart/2005/8/layout/orgChart1"/>
    <dgm:cxn modelId="{E2B9BAB8-9ED9-4D50-BD3D-61F5F3ABCA38}" type="presOf" srcId="{47CDAEC5-1C21-48B8-BBE9-BE02EC9166B9}" destId="{35F82042-7B2B-4AB7-B516-252DE5CC8DC9}" srcOrd="1" destOrd="0" presId="urn:microsoft.com/office/officeart/2005/8/layout/orgChart1"/>
    <dgm:cxn modelId="{CE1965C6-FD30-47C6-BE9E-752B44DE648B}" srcId="{47CDAEC5-1C21-48B8-BBE9-BE02EC9166B9}" destId="{9D55CB71-4AE3-469E-B64F-404A7EA9119E}" srcOrd="3" destOrd="0" parTransId="{3CF62F4F-7E89-49FE-A1FF-A1CAAB8C7F16}" sibTransId="{06FF8DE9-80D3-423D-A2D7-7F1657F50641}"/>
    <dgm:cxn modelId="{8782F9D1-32E1-4D4F-9401-26F9F3FD6006}" type="presOf" srcId="{1774C302-88DD-4FEB-A953-2647BCF83B62}" destId="{72AA6498-3844-42B6-9F10-6A08269F28B5}" srcOrd="0" destOrd="0" presId="urn:microsoft.com/office/officeart/2005/8/layout/orgChart1"/>
    <dgm:cxn modelId="{6C64EFD6-FEC3-4D33-82A5-5D8E1FD46E13}" type="presOf" srcId="{1FB46983-98F4-4ED2-8653-CC9D9D0F25E7}" destId="{9CDE5C74-F486-4877-A04C-E63439D612D7}" srcOrd="1" destOrd="0" presId="urn:microsoft.com/office/officeart/2005/8/layout/orgChart1"/>
    <dgm:cxn modelId="{FAAF0CE0-C450-49E9-A57A-FAA6FB806093}" srcId="{47CDAEC5-1C21-48B8-BBE9-BE02EC9166B9}" destId="{74532549-10B8-4308-995D-5F02F3E91AA1}" srcOrd="1" destOrd="0" parTransId="{3DC2E3F7-2F35-4ED5-89BC-59345E3149DD}" sibTransId="{1AFBFEC7-FE36-4073-9AAC-6FB97491701F}"/>
    <dgm:cxn modelId="{03184AE2-902E-41F3-854D-DE15EB8B11F7}" srcId="{47CDAEC5-1C21-48B8-BBE9-BE02EC9166B9}" destId="{ED8082CA-A52C-490C-AEA9-7D2AFD73B180}" srcOrd="7" destOrd="0" parTransId="{49D04A88-9CC8-4CCE-AC56-302F4C06195E}" sibTransId="{DFB30FE1-C959-4CF1-8E92-F763D999CBD2}"/>
    <dgm:cxn modelId="{E6FD89E6-B563-4F3B-B10C-5F7BCA2AF010}" type="presOf" srcId="{BEF09308-03AD-40AB-AC81-B77FDFDA089E}" destId="{61E2ECA3-7AF5-43D1-AC2B-598763635647}" srcOrd="0" destOrd="0" presId="urn:microsoft.com/office/officeart/2005/8/layout/orgChart1"/>
    <dgm:cxn modelId="{862EC8ED-0750-4D9F-B765-C1FDAA763D09}" type="presOf" srcId="{82059BEF-C28B-43BE-B76B-7061364973F1}" destId="{95F30984-9FB3-4DB8-A49D-EB6C733AF9E5}" srcOrd="0" destOrd="0" presId="urn:microsoft.com/office/officeart/2005/8/layout/orgChart1"/>
    <dgm:cxn modelId="{C98CF1F4-8F59-4A1E-A11A-E918BDB5F2BE}" type="presOf" srcId="{60D7E7A1-7A6A-4974-87DA-130AABB3AEE3}" destId="{E6751588-B91C-4871-AB94-325095E84489}" srcOrd="0" destOrd="0" presId="urn:microsoft.com/office/officeart/2005/8/layout/orgChart1"/>
    <dgm:cxn modelId="{BC839DF5-AD21-4C0C-AB2A-EDDC7575F388}" type="presOf" srcId="{179C8600-138A-415A-83BE-5BA39316C4DD}" destId="{5F4A22BA-D833-4E15-A34C-DC40DFCCF311}" srcOrd="0" destOrd="0" presId="urn:microsoft.com/office/officeart/2005/8/layout/orgChart1"/>
    <dgm:cxn modelId="{EC4878FE-5EAC-4D1B-B168-2F69E0B778F7}" type="presOf" srcId="{F6576AE1-46E2-4412-B79D-F58877435B18}" destId="{36FBCF41-D3D0-41AA-A2BE-522F3C822B88}" srcOrd="0" destOrd="0" presId="urn:microsoft.com/office/officeart/2005/8/layout/orgChart1"/>
    <dgm:cxn modelId="{A9ACA7FE-0D3D-45A5-B69D-08C7DC512A7C}" type="presOf" srcId="{6491FEDF-A7E9-47BC-B9ED-8D258A9093F0}" destId="{72A626FD-92CD-445D-8ED7-293305784A62}" srcOrd="0" destOrd="0" presId="urn:microsoft.com/office/officeart/2005/8/layout/orgChart1"/>
    <dgm:cxn modelId="{EA5C33A5-FF73-4BBD-A629-54BF8649F226}" type="presParOf" srcId="{61E2ECA3-7AF5-43D1-AC2B-598763635647}" destId="{485D5F49-EFA6-482D-88E2-FBC77BC8EEC3}" srcOrd="0" destOrd="0" presId="urn:microsoft.com/office/officeart/2005/8/layout/orgChart1"/>
    <dgm:cxn modelId="{4280C589-6100-4E15-8116-3BA962660AA8}" type="presParOf" srcId="{485D5F49-EFA6-482D-88E2-FBC77BC8EEC3}" destId="{9F896BB6-1D52-4D59-A094-861399080703}" srcOrd="0" destOrd="0" presId="urn:microsoft.com/office/officeart/2005/8/layout/orgChart1"/>
    <dgm:cxn modelId="{A2FB0561-1BE8-4B79-9B4A-441254DDFFB2}" type="presParOf" srcId="{9F896BB6-1D52-4D59-A094-861399080703}" destId="{79633FBD-7DA8-46C9-B414-ABE89C657AB6}" srcOrd="0" destOrd="0" presId="urn:microsoft.com/office/officeart/2005/8/layout/orgChart1"/>
    <dgm:cxn modelId="{41245D5E-1A0F-45AC-AAD1-EFD780E9251C}" type="presParOf" srcId="{9F896BB6-1D52-4D59-A094-861399080703}" destId="{35F82042-7B2B-4AB7-B516-252DE5CC8DC9}" srcOrd="1" destOrd="0" presId="urn:microsoft.com/office/officeart/2005/8/layout/orgChart1"/>
    <dgm:cxn modelId="{0028D1E5-166F-4A28-AF26-203F3251051C}" type="presParOf" srcId="{485D5F49-EFA6-482D-88E2-FBC77BC8EEC3}" destId="{927B343E-E64E-4620-A30F-04509C5C7718}" srcOrd="1" destOrd="0" presId="urn:microsoft.com/office/officeart/2005/8/layout/orgChart1"/>
    <dgm:cxn modelId="{C0BE2DAF-CBA3-4319-8412-E209E5375A65}" type="presParOf" srcId="{927B343E-E64E-4620-A30F-04509C5C7718}" destId="{468529E9-77C7-4F09-AC01-947A18FBFB2B}" srcOrd="0" destOrd="0" presId="urn:microsoft.com/office/officeart/2005/8/layout/orgChart1"/>
    <dgm:cxn modelId="{32ED18BE-B599-4302-99C5-F0D3C1453BBE}" type="presParOf" srcId="{927B343E-E64E-4620-A30F-04509C5C7718}" destId="{50066E92-B5D2-4B57-9E53-06EB82E1A9DE}" srcOrd="1" destOrd="0" presId="urn:microsoft.com/office/officeart/2005/8/layout/orgChart1"/>
    <dgm:cxn modelId="{9F72B179-4307-4ADB-9B29-B2A04554DD0E}" type="presParOf" srcId="{50066E92-B5D2-4B57-9E53-06EB82E1A9DE}" destId="{7FBA5C82-982A-4AAC-8B68-C6E9EB7F8BE0}" srcOrd="0" destOrd="0" presId="urn:microsoft.com/office/officeart/2005/8/layout/orgChart1"/>
    <dgm:cxn modelId="{70F8D6F1-F47D-4704-8B1F-3267DC52A10D}" type="presParOf" srcId="{7FBA5C82-982A-4AAC-8B68-C6E9EB7F8BE0}" destId="{60C731BD-0061-4BA4-BE3C-18145C020C8D}" srcOrd="0" destOrd="0" presId="urn:microsoft.com/office/officeart/2005/8/layout/orgChart1"/>
    <dgm:cxn modelId="{468DFBB5-0EFF-4B00-9D51-23A22FF3E909}" type="presParOf" srcId="{7FBA5C82-982A-4AAC-8B68-C6E9EB7F8BE0}" destId="{7AB839B3-44E0-43CA-8CA1-6BE2F124D2BA}" srcOrd="1" destOrd="0" presId="urn:microsoft.com/office/officeart/2005/8/layout/orgChart1"/>
    <dgm:cxn modelId="{39346096-CCF4-4A55-A7E9-51B3B444CE84}" type="presParOf" srcId="{50066E92-B5D2-4B57-9E53-06EB82E1A9DE}" destId="{32EA0C2A-654B-414E-9F3F-0463A1ACD456}" srcOrd="1" destOrd="0" presId="urn:microsoft.com/office/officeart/2005/8/layout/orgChart1"/>
    <dgm:cxn modelId="{259B972A-9467-47DF-845C-DFA862574D93}" type="presParOf" srcId="{50066E92-B5D2-4B57-9E53-06EB82E1A9DE}" destId="{586E1299-90C8-4F12-AD67-2FC6221AC4D7}" srcOrd="2" destOrd="0" presId="urn:microsoft.com/office/officeart/2005/8/layout/orgChart1"/>
    <dgm:cxn modelId="{F827B1EB-FA04-4F82-B2DF-879905FD327C}" type="presParOf" srcId="{927B343E-E64E-4620-A30F-04509C5C7718}" destId="{6AEFDD87-DE4D-4D83-ACF4-D9C61C9AC441}" srcOrd="2" destOrd="0" presId="urn:microsoft.com/office/officeart/2005/8/layout/orgChart1"/>
    <dgm:cxn modelId="{444F590C-951A-4EF3-9663-1BA2D93D85CA}" type="presParOf" srcId="{927B343E-E64E-4620-A30F-04509C5C7718}" destId="{6DCD60AB-06D8-4A7F-BDDD-5102A217E08A}" srcOrd="3" destOrd="0" presId="urn:microsoft.com/office/officeart/2005/8/layout/orgChart1"/>
    <dgm:cxn modelId="{8138356E-FFBA-4740-B834-5F45E38AC7FD}" type="presParOf" srcId="{6DCD60AB-06D8-4A7F-BDDD-5102A217E08A}" destId="{125B2649-5B27-4568-8790-279A193CDC68}" srcOrd="0" destOrd="0" presId="urn:microsoft.com/office/officeart/2005/8/layout/orgChart1"/>
    <dgm:cxn modelId="{A3BAC12D-C86B-4F70-B2BE-7B686C7A5B10}" type="presParOf" srcId="{125B2649-5B27-4568-8790-279A193CDC68}" destId="{C876A08E-7A47-4EC5-B13C-9C7C47A37F03}" srcOrd="0" destOrd="0" presId="urn:microsoft.com/office/officeart/2005/8/layout/orgChart1"/>
    <dgm:cxn modelId="{7BCBCCD3-C4AA-45E2-8F7C-32968788A970}" type="presParOf" srcId="{125B2649-5B27-4568-8790-279A193CDC68}" destId="{1B099D0C-6B84-4C93-97DF-750A0F70C06A}" srcOrd="1" destOrd="0" presId="urn:microsoft.com/office/officeart/2005/8/layout/orgChart1"/>
    <dgm:cxn modelId="{685FB083-1441-44B0-A381-0E426263D454}" type="presParOf" srcId="{6DCD60AB-06D8-4A7F-BDDD-5102A217E08A}" destId="{54689FB6-7EB4-42B3-8909-6F5F6DC74EE8}" srcOrd="1" destOrd="0" presId="urn:microsoft.com/office/officeart/2005/8/layout/orgChart1"/>
    <dgm:cxn modelId="{0E1310FB-FA82-41DB-A23E-7B5EAE14B63E}" type="presParOf" srcId="{6DCD60AB-06D8-4A7F-BDDD-5102A217E08A}" destId="{78C85645-757A-481C-A186-10983241DEFE}" srcOrd="2" destOrd="0" presId="urn:microsoft.com/office/officeart/2005/8/layout/orgChart1"/>
    <dgm:cxn modelId="{C33C4DEA-ADF2-486E-BE25-224F3454E26C}" type="presParOf" srcId="{927B343E-E64E-4620-A30F-04509C5C7718}" destId="{42B4F89E-924F-41CE-9370-1F74C10D91DD}" srcOrd="4" destOrd="0" presId="urn:microsoft.com/office/officeart/2005/8/layout/orgChart1"/>
    <dgm:cxn modelId="{6A59C939-817F-4AF8-B53D-6F5F57650434}" type="presParOf" srcId="{927B343E-E64E-4620-A30F-04509C5C7718}" destId="{8F4453FB-418E-4CF5-8AA4-782F5737CE5D}" srcOrd="5" destOrd="0" presId="urn:microsoft.com/office/officeart/2005/8/layout/orgChart1"/>
    <dgm:cxn modelId="{C8CDBA3C-27D9-4E29-82C5-FA9D148406A1}" type="presParOf" srcId="{8F4453FB-418E-4CF5-8AA4-782F5737CE5D}" destId="{02B36E6A-827D-4E04-B237-625EB3F07B02}" srcOrd="0" destOrd="0" presId="urn:microsoft.com/office/officeart/2005/8/layout/orgChart1"/>
    <dgm:cxn modelId="{52741C22-D888-4371-B1F2-A1FE0A0EE57B}" type="presParOf" srcId="{02B36E6A-827D-4E04-B237-625EB3F07B02}" destId="{20CB3DEF-631C-4936-82B1-D66E68AB8E5D}" srcOrd="0" destOrd="0" presId="urn:microsoft.com/office/officeart/2005/8/layout/orgChart1"/>
    <dgm:cxn modelId="{3C437653-DECD-41EE-ACB9-A6409191F12D}" type="presParOf" srcId="{02B36E6A-827D-4E04-B237-625EB3F07B02}" destId="{9CDE5C74-F486-4877-A04C-E63439D612D7}" srcOrd="1" destOrd="0" presId="urn:microsoft.com/office/officeart/2005/8/layout/orgChart1"/>
    <dgm:cxn modelId="{BEDFC499-1B2F-4959-880A-F9C78F813523}" type="presParOf" srcId="{8F4453FB-418E-4CF5-8AA4-782F5737CE5D}" destId="{EB043E01-4E93-47B0-8C88-3E1972A86FC8}" srcOrd="1" destOrd="0" presId="urn:microsoft.com/office/officeart/2005/8/layout/orgChart1"/>
    <dgm:cxn modelId="{80505F3D-E74E-41B4-AAEA-0FE1F328F824}" type="presParOf" srcId="{8F4453FB-418E-4CF5-8AA4-782F5737CE5D}" destId="{B88FE676-6DCE-458A-803A-E01AB0740F73}" srcOrd="2" destOrd="0" presId="urn:microsoft.com/office/officeart/2005/8/layout/orgChart1"/>
    <dgm:cxn modelId="{3F844F0D-C882-4EE1-A043-559FBB7C0493}" type="presParOf" srcId="{927B343E-E64E-4620-A30F-04509C5C7718}" destId="{9292D501-D3C2-4D59-B784-475FACBF056F}" srcOrd="6" destOrd="0" presId="urn:microsoft.com/office/officeart/2005/8/layout/orgChart1"/>
    <dgm:cxn modelId="{D1DCE8DB-60DE-4CC8-B4C8-65C8AF0AC81E}" type="presParOf" srcId="{927B343E-E64E-4620-A30F-04509C5C7718}" destId="{A4B20FA6-A84A-4A6A-8AFD-8D88ABDE0316}" srcOrd="7" destOrd="0" presId="urn:microsoft.com/office/officeart/2005/8/layout/orgChart1"/>
    <dgm:cxn modelId="{43E8F7F0-768A-4C75-BDB1-D3AE67E70803}" type="presParOf" srcId="{A4B20FA6-A84A-4A6A-8AFD-8D88ABDE0316}" destId="{0495F7D9-2467-4C1A-8384-F79AE24B4358}" srcOrd="0" destOrd="0" presId="urn:microsoft.com/office/officeart/2005/8/layout/orgChart1"/>
    <dgm:cxn modelId="{724C820E-AFBE-401A-8C5B-2ABDE4093348}" type="presParOf" srcId="{0495F7D9-2467-4C1A-8384-F79AE24B4358}" destId="{078676C6-D54E-4874-86C9-B48D21F16ED5}" srcOrd="0" destOrd="0" presId="urn:microsoft.com/office/officeart/2005/8/layout/orgChart1"/>
    <dgm:cxn modelId="{7FEECAA6-4D11-4AC1-B1E5-160265442BF2}" type="presParOf" srcId="{0495F7D9-2467-4C1A-8384-F79AE24B4358}" destId="{5998F03C-47E6-409D-9E9F-F0A5D27A019C}" srcOrd="1" destOrd="0" presId="urn:microsoft.com/office/officeart/2005/8/layout/orgChart1"/>
    <dgm:cxn modelId="{C91C15DE-9C2F-480D-AE73-46B282F94276}" type="presParOf" srcId="{A4B20FA6-A84A-4A6A-8AFD-8D88ABDE0316}" destId="{B85859C3-BA52-4726-BD37-4154476A3A72}" srcOrd="1" destOrd="0" presId="urn:microsoft.com/office/officeart/2005/8/layout/orgChart1"/>
    <dgm:cxn modelId="{232BA9D4-00A0-4359-88B8-411E5F16054F}" type="presParOf" srcId="{A4B20FA6-A84A-4A6A-8AFD-8D88ABDE0316}" destId="{C8E488A1-CB38-42A9-9DAF-B9734D96AFDA}" srcOrd="2" destOrd="0" presId="urn:microsoft.com/office/officeart/2005/8/layout/orgChart1"/>
    <dgm:cxn modelId="{DCEDBE35-A76E-4111-A314-935896325293}" type="presParOf" srcId="{927B343E-E64E-4620-A30F-04509C5C7718}" destId="{36FBCF41-D3D0-41AA-A2BE-522F3C822B88}" srcOrd="8" destOrd="0" presId="urn:microsoft.com/office/officeart/2005/8/layout/orgChart1"/>
    <dgm:cxn modelId="{EE0E7D7C-BC09-4E6B-8EBF-9ECB7FC4C4D6}" type="presParOf" srcId="{927B343E-E64E-4620-A30F-04509C5C7718}" destId="{92ED67ED-7802-45EA-8E01-0277AF063764}" srcOrd="9" destOrd="0" presId="urn:microsoft.com/office/officeart/2005/8/layout/orgChart1"/>
    <dgm:cxn modelId="{EDA458E2-2224-4689-81D2-D12907F81CB1}" type="presParOf" srcId="{92ED67ED-7802-45EA-8E01-0277AF063764}" destId="{7A6881CE-3187-4989-B230-37DED949B9D5}" srcOrd="0" destOrd="0" presId="urn:microsoft.com/office/officeart/2005/8/layout/orgChart1"/>
    <dgm:cxn modelId="{ABFA8251-729F-45C0-A0F8-2BF7F6D58CA0}" type="presParOf" srcId="{7A6881CE-3187-4989-B230-37DED949B9D5}" destId="{F39DBC9E-48AF-48C4-A931-4F4EAF1D584F}" srcOrd="0" destOrd="0" presId="urn:microsoft.com/office/officeart/2005/8/layout/orgChart1"/>
    <dgm:cxn modelId="{B818C736-8E77-4902-947F-473260036E8D}" type="presParOf" srcId="{7A6881CE-3187-4989-B230-37DED949B9D5}" destId="{9ABA193E-F801-43B9-94CD-D65F3A8D680C}" srcOrd="1" destOrd="0" presId="urn:microsoft.com/office/officeart/2005/8/layout/orgChart1"/>
    <dgm:cxn modelId="{D15EEB38-87DD-486B-9AE7-6A07A04F29BE}" type="presParOf" srcId="{92ED67ED-7802-45EA-8E01-0277AF063764}" destId="{D438291A-9A06-4ECA-82F8-03714DC05F43}" srcOrd="1" destOrd="0" presId="urn:microsoft.com/office/officeart/2005/8/layout/orgChart1"/>
    <dgm:cxn modelId="{53CED840-7948-45D0-9AD5-48C5F68F93BC}" type="presParOf" srcId="{92ED67ED-7802-45EA-8E01-0277AF063764}" destId="{4679E7DF-0FFA-400D-A9A0-9640682A1EF8}" srcOrd="2" destOrd="0" presId="urn:microsoft.com/office/officeart/2005/8/layout/orgChart1"/>
    <dgm:cxn modelId="{9CC341A7-C1CE-4059-B6F9-AA0A3AE0E18F}" type="presParOf" srcId="{927B343E-E64E-4620-A30F-04509C5C7718}" destId="{6A24C237-88DD-4B12-BE0C-8963B6AD95DF}" srcOrd="10" destOrd="0" presId="urn:microsoft.com/office/officeart/2005/8/layout/orgChart1"/>
    <dgm:cxn modelId="{6B33818B-19EB-4923-8F09-C7C885B7033B}" type="presParOf" srcId="{927B343E-E64E-4620-A30F-04509C5C7718}" destId="{575A5013-FC2D-486D-9C9F-1EDD9B0A82B3}" srcOrd="11" destOrd="0" presId="urn:microsoft.com/office/officeart/2005/8/layout/orgChart1"/>
    <dgm:cxn modelId="{81207CE8-6358-4170-9988-1D45B0ABCDDC}" type="presParOf" srcId="{575A5013-FC2D-486D-9C9F-1EDD9B0A82B3}" destId="{2E130AAD-FFDF-4EC9-976B-C3EB60B97FA2}" srcOrd="0" destOrd="0" presId="urn:microsoft.com/office/officeart/2005/8/layout/orgChart1"/>
    <dgm:cxn modelId="{4EC3104A-1C2B-4B79-B148-5958351518DF}" type="presParOf" srcId="{2E130AAD-FFDF-4EC9-976B-C3EB60B97FA2}" destId="{5F4A22BA-D833-4E15-A34C-DC40DFCCF311}" srcOrd="0" destOrd="0" presId="urn:microsoft.com/office/officeart/2005/8/layout/orgChart1"/>
    <dgm:cxn modelId="{CB8D52E7-3ABD-4FD8-BB6F-6AF0E9071178}" type="presParOf" srcId="{2E130AAD-FFDF-4EC9-976B-C3EB60B97FA2}" destId="{A4120E63-7E0A-40A7-AEE3-8C5BA2257D57}" srcOrd="1" destOrd="0" presId="urn:microsoft.com/office/officeart/2005/8/layout/orgChart1"/>
    <dgm:cxn modelId="{0F2FEAD1-259E-4CA6-9245-AE34A8D032ED}" type="presParOf" srcId="{575A5013-FC2D-486D-9C9F-1EDD9B0A82B3}" destId="{8FF4BF87-6F03-4051-8878-DF23DC52EEDA}" srcOrd="1" destOrd="0" presId="urn:microsoft.com/office/officeart/2005/8/layout/orgChart1"/>
    <dgm:cxn modelId="{D8A26C90-3E6B-4FC5-984C-6C254D559332}" type="presParOf" srcId="{8FF4BF87-6F03-4051-8878-DF23DC52EEDA}" destId="{95F30984-9FB3-4DB8-A49D-EB6C733AF9E5}" srcOrd="0" destOrd="0" presId="urn:microsoft.com/office/officeart/2005/8/layout/orgChart1"/>
    <dgm:cxn modelId="{F8E66229-BC76-4D1A-A9C5-F488DE0E972A}" type="presParOf" srcId="{8FF4BF87-6F03-4051-8878-DF23DC52EEDA}" destId="{0A09AC24-15A0-4FE7-AD89-B0E03BA2B9B4}" srcOrd="1" destOrd="0" presId="urn:microsoft.com/office/officeart/2005/8/layout/orgChart1"/>
    <dgm:cxn modelId="{DC18CA46-96A1-4659-94A4-787890FEC49A}" type="presParOf" srcId="{0A09AC24-15A0-4FE7-AD89-B0E03BA2B9B4}" destId="{4B5CAC0F-D253-4FB8-A986-BE8D8C257FC0}" srcOrd="0" destOrd="0" presId="urn:microsoft.com/office/officeart/2005/8/layout/orgChart1"/>
    <dgm:cxn modelId="{B9C60E89-02D2-4DC8-BCCB-0F56F57F99F1}" type="presParOf" srcId="{4B5CAC0F-D253-4FB8-A986-BE8D8C257FC0}" destId="{73C2C67A-D5EA-4641-B8DD-BD62A9F30E70}" srcOrd="0" destOrd="0" presId="urn:microsoft.com/office/officeart/2005/8/layout/orgChart1"/>
    <dgm:cxn modelId="{414122B4-238A-46BD-A144-4199756D49AE}" type="presParOf" srcId="{4B5CAC0F-D253-4FB8-A986-BE8D8C257FC0}" destId="{57D9AAAB-95CD-41F4-A14D-F5F68CAD181A}" srcOrd="1" destOrd="0" presId="urn:microsoft.com/office/officeart/2005/8/layout/orgChart1"/>
    <dgm:cxn modelId="{165981A7-9A25-4ED0-AA31-22283A441749}" type="presParOf" srcId="{0A09AC24-15A0-4FE7-AD89-B0E03BA2B9B4}" destId="{927D58FE-3D55-49D1-A13A-0D51B12AC06E}" srcOrd="1" destOrd="0" presId="urn:microsoft.com/office/officeart/2005/8/layout/orgChart1"/>
    <dgm:cxn modelId="{92D73B85-D9A3-466E-9778-C6B9A234CC2A}" type="presParOf" srcId="{0A09AC24-15A0-4FE7-AD89-B0E03BA2B9B4}" destId="{02F11F2B-139B-453E-A426-1DB9460CD6A5}" srcOrd="2" destOrd="0" presId="urn:microsoft.com/office/officeart/2005/8/layout/orgChart1"/>
    <dgm:cxn modelId="{B6347486-AF0F-4D77-8788-6A2C546E76B6}" type="presParOf" srcId="{8FF4BF87-6F03-4051-8878-DF23DC52EEDA}" destId="{E6751588-B91C-4871-AB94-325095E84489}" srcOrd="2" destOrd="0" presId="urn:microsoft.com/office/officeart/2005/8/layout/orgChart1"/>
    <dgm:cxn modelId="{C2AFC939-85F4-4A8C-A732-D808B1043523}" type="presParOf" srcId="{8FF4BF87-6F03-4051-8878-DF23DC52EEDA}" destId="{09A0D48D-B191-4737-9C05-90CB209A37CC}" srcOrd="3" destOrd="0" presId="urn:microsoft.com/office/officeart/2005/8/layout/orgChart1"/>
    <dgm:cxn modelId="{BDE4EB7C-783A-4BFA-B73A-09AF6D21E5EA}" type="presParOf" srcId="{09A0D48D-B191-4737-9C05-90CB209A37CC}" destId="{AC9C22E2-5077-4DFE-8CEE-881EED365C85}" srcOrd="0" destOrd="0" presId="urn:microsoft.com/office/officeart/2005/8/layout/orgChart1"/>
    <dgm:cxn modelId="{19E33D91-A52A-4E66-9A22-70E8D50909DE}" type="presParOf" srcId="{AC9C22E2-5077-4DFE-8CEE-881EED365C85}" destId="{72AA6498-3844-42B6-9F10-6A08269F28B5}" srcOrd="0" destOrd="0" presId="urn:microsoft.com/office/officeart/2005/8/layout/orgChart1"/>
    <dgm:cxn modelId="{6BDFFA9B-1030-47BD-96DD-58232D6F5F4D}" type="presParOf" srcId="{AC9C22E2-5077-4DFE-8CEE-881EED365C85}" destId="{6DF75265-1224-460E-BBF1-77C987F9C00A}" srcOrd="1" destOrd="0" presId="urn:microsoft.com/office/officeart/2005/8/layout/orgChart1"/>
    <dgm:cxn modelId="{A505EBF4-E98F-4D17-A7D2-565A22C74730}" type="presParOf" srcId="{09A0D48D-B191-4737-9C05-90CB209A37CC}" destId="{B1EDBEB7-31AC-4421-8B94-4786563B8F38}" srcOrd="1" destOrd="0" presId="urn:microsoft.com/office/officeart/2005/8/layout/orgChart1"/>
    <dgm:cxn modelId="{A4578A10-DD6C-473D-8888-F7B4311532AE}" type="presParOf" srcId="{09A0D48D-B191-4737-9C05-90CB209A37CC}" destId="{696B3C95-FDEE-4F68-B290-345ACE141DF9}" srcOrd="2" destOrd="0" presId="urn:microsoft.com/office/officeart/2005/8/layout/orgChart1"/>
    <dgm:cxn modelId="{BDECDDE4-BD40-4120-8F55-126BAF928CDD}" type="presParOf" srcId="{8FF4BF87-6F03-4051-8878-DF23DC52EEDA}" destId="{1E01A4F6-A1A9-44A3-9B8B-95C5587FE6C7}" srcOrd="4" destOrd="0" presId="urn:microsoft.com/office/officeart/2005/8/layout/orgChart1"/>
    <dgm:cxn modelId="{54B405E4-48C9-4AA1-ACDA-5FF0B5F94FFC}" type="presParOf" srcId="{8FF4BF87-6F03-4051-8878-DF23DC52EEDA}" destId="{B2D160D0-5673-4098-A7F5-A582C95A8104}" srcOrd="5" destOrd="0" presId="urn:microsoft.com/office/officeart/2005/8/layout/orgChart1"/>
    <dgm:cxn modelId="{76BCE761-4A55-4398-8ED7-11B52542D618}" type="presParOf" srcId="{B2D160D0-5673-4098-A7F5-A582C95A8104}" destId="{45761CB5-6DAA-43FE-ACA8-25F204118A48}" srcOrd="0" destOrd="0" presId="urn:microsoft.com/office/officeart/2005/8/layout/orgChart1"/>
    <dgm:cxn modelId="{2B0CED8B-7623-411C-94D6-0A3BB87AD005}" type="presParOf" srcId="{45761CB5-6DAA-43FE-ACA8-25F204118A48}" destId="{0B046BC2-9689-4DD0-BC7C-6D80F8219189}" srcOrd="0" destOrd="0" presId="urn:microsoft.com/office/officeart/2005/8/layout/orgChart1"/>
    <dgm:cxn modelId="{041213A4-962B-4721-BA01-E4F0B10A1E16}" type="presParOf" srcId="{45761CB5-6DAA-43FE-ACA8-25F204118A48}" destId="{24B8824E-9DC7-437A-9C6D-9549DEE9AE04}" srcOrd="1" destOrd="0" presId="urn:microsoft.com/office/officeart/2005/8/layout/orgChart1"/>
    <dgm:cxn modelId="{7C59C2E4-E7A5-48CE-AF9C-B0B4E8C3243D}" type="presParOf" srcId="{B2D160D0-5673-4098-A7F5-A582C95A8104}" destId="{41081626-8B5B-43E5-8328-6BB9B97C6F06}" srcOrd="1" destOrd="0" presId="urn:microsoft.com/office/officeart/2005/8/layout/orgChart1"/>
    <dgm:cxn modelId="{350DDD71-F8AA-4AFA-AE0D-D129F1D712C8}" type="presParOf" srcId="{B2D160D0-5673-4098-A7F5-A582C95A8104}" destId="{F86F36F2-DA6E-4B36-B342-D2A980FB65EE}" srcOrd="2" destOrd="0" presId="urn:microsoft.com/office/officeart/2005/8/layout/orgChart1"/>
    <dgm:cxn modelId="{A79DA786-1922-4CA4-99EF-E0AF3451AF2F}" type="presParOf" srcId="{575A5013-FC2D-486D-9C9F-1EDD9B0A82B3}" destId="{CF136D9E-5030-4A3A-8414-8CB62F9BDDF3}" srcOrd="2" destOrd="0" presId="urn:microsoft.com/office/officeart/2005/8/layout/orgChart1"/>
    <dgm:cxn modelId="{3B95FE39-3DDB-4DA9-BE98-9AD4C8CC596D}" type="presParOf" srcId="{485D5F49-EFA6-482D-88E2-FBC77BC8EEC3}" destId="{4445BC9E-C6AA-4BA9-B56A-B5474974FD47}" srcOrd="2" destOrd="0" presId="urn:microsoft.com/office/officeart/2005/8/layout/orgChart1"/>
    <dgm:cxn modelId="{9F3CDD15-9EF8-47C4-9F33-4544D6F37BCE}" type="presParOf" srcId="{4445BC9E-C6AA-4BA9-B56A-B5474974FD47}" destId="{72A626FD-92CD-445D-8ED7-293305784A62}" srcOrd="0" destOrd="0" presId="urn:microsoft.com/office/officeart/2005/8/layout/orgChart1"/>
    <dgm:cxn modelId="{38A5D109-2EAD-43F8-8A0D-ECFA1A2B4FFA}" type="presParOf" srcId="{4445BC9E-C6AA-4BA9-B56A-B5474974FD47}" destId="{407B5A9B-E31C-4315-98A1-BA74F2695D60}" srcOrd="1" destOrd="0" presId="urn:microsoft.com/office/officeart/2005/8/layout/orgChart1"/>
    <dgm:cxn modelId="{A148230B-9BAE-4ED3-B11A-5E894231A0E3}" type="presParOf" srcId="{407B5A9B-E31C-4315-98A1-BA74F2695D60}" destId="{F4D6A9C4-1619-4736-BDD2-EA108F89833E}" srcOrd="0" destOrd="0" presId="urn:microsoft.com/office/officeart/2005/8/layout/orgChart1"/>
    <dgm:cxn modelId="{87F18C2F-81DB-421D-8BE3-5E1E755C87F4}" type="presParOf" srcId="{F4D6A9C4-1619-4736-BDD2-EA108F89833E}" destId="{82FB98E1-3F12-48D1-A277-81A6F0E3EDDA}" srcOrd="0" destOrd="0" presId="urn:microsoft.com/office/officeart/2005/8/layout/orgChart1"/>
    <dgm:cxn modelId="{62939C30-D85F-4171-B0A8-916BACCC2696}" type="presParOf" srcId="{F4D6A9C4-1619-4736-BDD2-EA108F89833E}" destId="{1564929B-EB1D-4455-AAB4-F8BFE30B72CF}" srcOrd="1" destOrd="0" presId="urn:microsoft.com/office/officeart/2005/8/layout/orgChart1"/>
    <dgm:cxn modelId="{179E7EAE-940F-44A8-AA4C-4CCBCAAC1ACF}" type="presParOf" srcId="{407B5A9B-E31C-4315-98A1-BA74F2695D60}" destId="{5AE9A0A3-346F-499A-BE18-28A8E05321A4}" srcOrd="1" destOrd="0" presId="urn:microsoft.com/office/officeart/2005/8/layout/orgChart1"/>
    <dgm:cxn modelId="{EBE113F4-FCAC-4B3C-8531-FC5E64DAF51F}" type="presParOf" srcId="{407B5A9B-E31C-4315-98A1-BA74F2695D60}" destId="{513D0CBB-29E8-4D64-9B90-AB08D4CDCC3C}" srcOrd="2" destOrd="0" presId="urn:microsoft.com/office/officeart/2005/8/layout/orgChart1"/>
    <dgm:cxn modelId="{6AC11408-A725-4765-9CC0-C04F2341AE6E}" type="presParOf" srcId="{4445BC9E-C6AA-4BA9-B56A-B5474974FD47}" destId="{EB3CD4B3-4E94-4385-A9AD-94CD9535DFA5}" srcOrd="2" destOrd="0" presId="urn:microsoft.com/office/officeart/2005/8/layout/orgChart1"/>
    <dgm:cxn modelId="{7C44CC4D-10E9-4F46-97D4-3DF822A8ADBA}" type="presParOf" srcId="{4445BC9E-C6AA-4BA9-B56A-B5474974FD47}" destId="{B5EF8B4F-AF42-4F58-B847-5D1D81E5D853}" srcOrd="3" destOrd="0" presId="urn:microsoft.com/office/officeart/2005/8/layout/orgChart1"/>
    <dgm:cxn modelId="{3627E69E-5687-4554-98F7-1E37396F2B84}" type="presParOf" srcId="{B5EF8B4F-AF42-4F58-B847-5D1D81E5D853}" destId="{06AE9369-DC84-4315-B563-E2CBE5434B10}" srcOrd="0" destOrd="0" presId="urn:microsoft.com/office/officeart/2005/8/layout/orgChart1"/>
    <dgm:cxn modelId="{F29C75E3-826E-4B01-AF25-36441A1E29D7}" type="presParOf" srcId="{06AE9369-DC84-4315-B563-E2CBE5434B10}" destId="{58210149-4BF8-4654-B680-BCB605BDB905}" srcOrd="0" destOrd="0" presId="urn:microsoft.com/office/officeart/2005/8/layout/orgChart1"/>
    <dgm:cxn modelId="{2DA5B795-B2C7-42DE-B438-B938545117CE}" type="presParOf" srcId="{06AE9369-DC84-4315-B563-E2CBE5434B10}" destId="{B984C1D5-F996-42B9-A4FB-5E62AFD253F4}" srcOrd="1" destOrd="0" presId="urn:microsoft.com/office/officeart/2005/8/layout/orgChart1"/>
    <dgm:cxn modelId="{EEF046AA-11E2-4742-A956-61BBC311ADA6}" type="presParOf" srcId="{B5EF8B4F-AF42-4F58-B847-5D1D81E5D853}" destId="{66B441EE-C6D5-4A18-BC28-DC2E76BA9E37}" srcOrd="1" destOrd="0" presId="urn:microsoft.com/office/officeart/2005/8/layout/orgChart1"/>
    <dgm:cxn modelId="{9B3FC460-9EEC-4CCB-BB92-587E46258D08}" type="presParOf" srcId="{B5EF8B4F-AF42-4F58-B847-5D1D81E5D853}" destId="{9B5DA7D8-562B-4D58-924D-30EE197677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CD4B3-4E94-4385-A9AD-94CD9535DFA5}">
      <dsp:nvSpPr>
        <dsp:cNvPr id="0" name=""/>
        <dsp:cNvSpPr/>
      </dsp:nvSpPr>
      <dsp:spPr>
        <a:xfrm>
          <a:off x="5722400" y="614377"/>
          <a:ext cx="128744" cy="564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024"/>
              </a:lnTo>
              <a:lnTo>
                <a:pt x="128744" y="564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626FD-92CD-445D-8ED7-293305784A62}">
      <dsp:nvSpPr>
        <dsp:cNvPr id="0" name=""/>
        <dsp:cNvSpPr/>
      </dsp:nvSpPr>
      <dsp:spPr>
        <a:xfrm>
          <a:off x="5593656" y="614377"/>
          <a:ext cx="128744" cy="618722"/>
        </a:xfrm>
        <a:custGeom>
          <a:avLst/>
          <a:gdLst/>
          <a:ahLst/>
          <a:cxnLst/>
          <a:rect l="0" t="0" r="0" b="0"/>
          <a:pathLst>
            <a:path>
              <a:moveTo>
                <a:pt x="128744" y="0"/>
              </a:moveTo>
              <a:lnTo>
                <a:pt x="128744" y="618722"/>
              </a:lnTo>
              <a:lnTo>
                <a:pt x="0" y="6187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1A4F6-A1A9-44A3-9B8B-95C5587FE6C7}">
      <dsp:nvSpPr>
        <dsp:cNvPr id="0" name=""/>
        <dsp:cNvSpPr/>
      </dsp:nvSpPr>
      <dsp:spPr>
        <a:xfrm>
          <a:off x="9746871" y="2812981"/>
          <a:ext cx="91440" cy="1662462"/>
        </a:xfrm>
        <a:custGeom>
          <a:avLst/>
          <a:gdLst/>
          <a:ahLst/>
          <a:cxnLst/>
          <a:rect l="0" t="0" r="0" b="0"/>
          <a:pathLst>
            <a:path>
              <a:moveTo>
                <a:pt x="133683" y="0"/>
              </a:moveTo>
              <a:lnTo>
                <a:pt x="133683" y="1662462"/>
              </a:lnTo>
              <a:lnTo>
                <a:pt x="45720" y="16624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51588-B91C-4871-AB94-325095E84489}">
      <dsp:nvSpPr>
        <dsp:cNvPr id="0" name=""/>
        <dsp:cNvSpPr/>
      </dsp:nvSpPr>
      <dsp:spPr>
        <a:xfrm>
          <a:off x="9880555" y="2812981"/>
          <a:ext cx="169526" cy="594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604"/>
              </a:lnTo>
              <a:lnTo>
                <a:pt x="169526" y="5946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30984-9FB3-4DB8-A49D-EB6C733AF9E5}">
      <dsp:nvSpPr>
        <dsp:cNvPr id="0" name=""/>
        <dsp:cNvSpPr/>
      </dsp:nvSpPr>
      <dsp:spPr>
        <a:xfrm>
          <a:off x="9746871" y="2812981"/>
          <a:ext cx="91440" cy="693253"/>
        </a:xfrm>
        <a:custGeom>
          <a:avLst/>
          <a:gdLst/>
          <a:ahLst/>
          <a:cxnLst/>
          <a:rect l="0" t="0" r="0" b="0"/>
          <a:pathLst>
            <a:path>
              <a:moveTo>
                <a:pt x="133683" y="0"/>
              </a:moveTo>
              <a:lnTo>
                <a:pt x="133683" y="693253"/>
              </a:lnTo>
              <a:lnTo>
                <a:pt x="45720" y="6932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4C237-88DD-4B12-BE0C-8963B6AD95DF}">
      <dsp:nvSpPr>
        <dsp:cNvPr id="0" name=""/>
        <dsp:cNvSpPr/>
      </dsp:nvSpPr>
      <dsp:spPr>
        <a:xfrm>
          <a:off x="5722400" y="614377"/>
          <a:ext cx="4158154" cy="1206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120"/>
              </a:lnTo>
              <a:lnTo>
                <a:pt x="4158154" y="1078120"/>
              </a:lnTo>
              <a:lnTo>
                <a:pt x="4158154" y="1206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BCF41-D3D0-41AA-A2BE-522F3C822B88}">
      <dsp:nvSpPr>
        <dsp:cNvPr id="0" name=""/>
        <dsp:cNvSpPr/>
      </dsp:nvSpPr>
      <dsp:spPr>
        <a:xfrm>
          <a:off x="5722400" y="614377"/>
          <a:ext cx="2036146" cy="123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700"/>
              </a:lnTo>
              <a:lnTo>
                <a:pt x="2036146" y="1108700"/>
              </a:lnTo>
              <a:lnTo>
                <a:pt x="2036146" y="1237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2D501-D3C2-4D59-B784-475FACBF056F}">
      <dsp:nvSpPr>
        <dsp:cNvPr id="0" name=""/>
        <dsp:cNvSpPr/>
      </dsp:nvSpPr>
      <dsp:spPr>
        <a:xfrm>
          <a:off x="5722400" y="614377"/>
          <a:ext cx="363274" cy="123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700"/>
              </a:lnTo>
              <a:lnTo>
                <a:pt x="363274" y="1108700"/>
              </a:lnTo>
              <a:lnTo>
                <a:pt x="363274" y="1237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4F89E-924F-41CE-9370-1F74C10D91DD}">
      <dsp:nvSpPr>
        <dsp:cNvPr id="0" name=""/>
        <dsp:cNvSpPr/>
      </dsp:nvSpPr>
      <dsp:spPr>
        <a:xfrm>
          <a:off x="4602045" y="614377"/>
          <a:ext cx="1120355" cy="1237445"/>
        </a:xfrm>
        <a:custGeom>
          <a:avLst/>
          <a:gdLst/>
          <a:ahLst/>
          <a:cxnLst/>
          <a:rect l="0" t="0" r="0" b="0"/>
          <a:pathLst>
            <a:path>
              <a:moveTo>
                <a:pt x="1120355" y="0"/>
              </a:moveTo>
              <a:lnTo>
                <a:pt x="1120355" y="1108700"/>
              </a:lnTo>
              <a:lnTo>
                <a:pt x="0" y="1108700"/>
              </a:lnTo>
              <a:lnTo>
                <a:pt x="0" y="1237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FDD87-DE4D-4D83-ACF4-D9C61C9AC441}">
      <dsp:nvSpPr>
        <dsp:cNvPr id="0" name=""/>
        <dsp:cNvSpPr/>
      </dsp:nvSpPr>
      <dsp:spPr>
        <a:xfrm>
          <a:off x="3118416" y="614377"/>
          <a:ext cx="2603984" cy="1249988"/>
        </a:xfrm>
        <a:custGeom>
          <a:avLst/>
          <a:gdLst/>
          <a:ahLst/>
          <a:cxnLst/>
          <a:rect l="0" t="0" r="0" b="0"/>
          <a:pathLst>
            <a:path>
              <a:moveTo>
                <a:pt x="2603984" y="0"/>
              </a:moveTo>
              <a:lnTo>
                <a:pt x="2603984" y="1121243"/>
              </a:lnTo>
              <a:lnTo>
                <a:pt x="0" y="1121243"/>
              </a:lnTo>
              <a:lnTo>
                <a:pt x="0" y="1249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529E9-77C7-4F09-AC01-947A18FBFB2B}">
      <dsp:nvSpPr>
        <dsp:cNvPr id="0" name=""/>
        <dsp:cNvSpPr/>
      </dsp:nvSpPr>
      <dsp:spPr>
        <a:xfrm>
          <a:off x="1334167" y="614377"/>
          <a:ext cx="4388233" cy="1237445"/>
        </a:xfrm>
        <a:custGeom>
          <a:avLst/>
          <a:gdLst/>
          <a:ahLst/>
          <a:cxnLst/>
          <a:rect l="0" t="0" r="0" b="0"/>
          <a:pathLst>
            <a:path>
              <a:moveTo>
                <a:pt x="4388233" y="0"/>
              </a:moveTo>
              <a:lnTo>
                <a:pt x="4388233" y="1108700"/>
              </a:lnTo>
              <a:lnTo>
                <a:pt x="0" y="1108700"/>
              </a:lnTo>
              <a:lnTo>
                <a:pt x="0" y="1237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33FBD-7DA8-46C9-B414-ABE89C657AB6}">
      <dsp:nvSpPr>
        <dsp:cNvPr id="0" name=""/>
        <dsp:cNvSpPr/>
      </dsp:nvSpPr>
      <dsp:spPr>
        <a:xfrm>
          <a:off x="5109330" y="1307"/>
          <a:ext cx="1226140" cy="613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Executive Committee</a:t>
          </a:r>
        </a:p>
      </dsp:txBody>
      <dsp:txXfrm>
        <a:off x="5109330" y="1307"/>
        <a:ext cx="1226140" cy="613070"/>
      </dsp:txXfrm>
    </dsp:sp>
    <dsp:sp modelId="{60C731BD-0061-4BA4-BE3C-18145C020C8D}">
      <dsp:nvSpPr>
        <dsp:cNvPr id="0" name=""/>
        <dsp:cNvSpPr/>
      </dsp:nvSpPr>
      <dsp:spPr>
        <a:xfrm>
          <a:off x="420478" y="1851822"/>
          <a:ext cx="1827378" cy="736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Clinical Practice Committee</a:t>
          </a:r>
        </a:p>
      </dsp:txBody>
      <dsp:txXfrm>
        <a:off x="420478" y="1851822"/>
        <a:ext cx="1827378" cy="736622"/>
      </dsp:txXfrm>
    </dsp:sp>
    <dsp:sp modelId="{C876A08E-7A47-4EC5-B13C-9C7C47A37F03}">
      <dsp:nvSpPr>
        <dsp:cNvPr id="0" name=""/>
        <dsp:cNvSpPr/>
      </dsp:nvSpPr>
      <dsp:spPr>
        <a:xfrm>
          <a:off x="2505345" y="1864365"/>
          <a:ext cx="1226140" cy="769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Education</a:t>
          </a:r>
        </a:p>
      </dsp:txBody>
      <dsp:txXfrm>
        <a:off x="2505345" y="1864365"/>
        <a:ext cx="1226140" cy="769421"/>
      </dsp:txXfrm>
    </dsp:sp>
    <dsp:sp modelId="{20CB3DEF-631C-4936-82B1-D66E68AB8E5D}">
      <dsp:nvSpPr>
        <dsp:cNvPr id="0" name=""/>
        <dsp:cNvSpPr/>
      </dsp:nvSpPr>
      <dsp:spPr>
        <a:xfrm>
          <a:off x="3988975" y="1851822"/>
          <a:ext cx="1226140" cy="811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Paediatrics</a:t>
          </a:r>
        </a:p>
      </dsp:txBody>
      <dsp:txXfrm>
        <a:off x="3988975" y="1851822"/>
        <a:ext cx="1226140" cy="811925"/>
      </dsp:txXfrm>
    </dsp:sp>
    <dsp:sp modelId="{078676C6-D54E-4874-86C9-B48D21F16ED5}">
      <dsp:nvSpPr>
        <dsp:cNvPr id="0" name=""/>
        <dsp:cNvSpPr/>
      </dsp:nvSpPr>
      <dsp:spPr>
        <a:xfrm>
          <a:off x="5472605" y="1851822"/>
          <a:ext cx="1226140" cy="690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Scientific Committee</a:t>
          </a:r>
        </a:p>
      </dsp:txBody>
      <dsp:txXfrm>
        <a:off x="5472605" y="1851822"/>
        <a:ext cx="1226140" cy="690010"/>
      </dsp:txXfrm>
    </dsp:sp>
    <dsp:sp modelId="{F39DBC9E-48AF-48C4-A931-4F4EAF1D584F}">
      <dsp:nvSpPr>
        <dsp:cNvPr id="0" name=""/>
        <dsp:cNvSpPr/>
      </dsp:nvSpPr>
      <dsp:spPr>
        <a:xfrm>
          <a:off x="6956235" y="1851822"/>
          <a:ext cx="1604625" cy="759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Marketing &amp; Communication</a:t>
          </a:r>
        </a:p>
      </dsp:txBody>
      <dsp:txXfrm>
        <a:off x="6956235" y="1851822"/>
        <a:ext cx="1604625" cy="759532"/>
      </dsp:txXfrm>
    </dsp:sp>
    <dsp:sp modelId="{5F4A22BA-D833-4E15-A34C-DC40DFCCF311}">
      <dsp:nvSpPr>
        <dsp:cNvPr id="0" name=""/>
        <dsp:cNvSpPr/>
      </dsp:nvSpPr>
      <dsp:spPr>
        <a:xfrm>
          <a:off x="8777568" y="1821242"/>
          <a:ext cx="2205973" cy="99173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Home Parenteral Nutrition Executive (Governance ) Committee</a:t>
          </a:r>
        </a:p>
      </dsp:txBody>
      <dsp:txXfrm>
        <a:off x="8777568" y="1821242"/>
        <a:ext cx="2205973" cy="991739"/>
      </dsp:txXfrm>
    </dsp:sp>
    <dsp:sp modelId="{73C2C67A-D5EA-4641-B8DD-BD62A9F30E70}">
      <dsp:nvSpPr>
        <dsp:cNvPr id="0" name=""/>
        <dsp:cNvSpPr/>
      </dsp:nvSpPr>
      <dsp:spPr>
        <a:xfrm>
          <a:off x="8566451" y="3101050"/>
          <a:ext cx="1226140" cy="810368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Registry Working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Party</a:t>
          </a:r>
        </a:p>
      </dsp:txBody>
      <dsp:txXfrm>
        <a:off x="8566451" y="3101050"/>
        <a:ext cx="1226140" cy="810368"/>
      </dsp:txXfrm>
    </dsp:sp>
    <dsp:sp modelId="{72AA6498-3844-42B6-9F10-6A08269F28B5}">
      <dsp:nvSpPr>
        <dsp:cNvPr id="0" name=""/>
        <dsp:cNvSpPr/>
      </dsp:nvSpPr>
      <dsp:spPr>
        <a:xfrm>
          <a:off x="10050081" y="3101050"/>
          <a:ext cx="1226140" cy="61307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MOC</a:t>
          </a:r>
        </a:p>
      </dsp:txBody>
      <dsp:txXfrm>
        <a:off x="10050081" y="3101050"/>
        <a:ext cx="1226140" cy="613070"/>
      </dsp:txXfrm>
    </dsp:sp>
    <dsp:sp modelId="{0B046BC2-9689-4DD0-BC7C-6D80F8219189}">
      <dsp:nvSpPr>
        <dsp:cNvPr id="0" name=""/>
        <dsp:cNvSpPr/>
      </dsp:nvSpPr>
      <dsp:spPr>
        <a:xfrm>
          <a:off x="8566451" y="4168908"/>
          <a:ext cx="1226140" cy="61307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Guidelines</a:t>
          </a:r>
        </a:p>
      </dsp:txBody>
      <dsp:txXfrm>
        <a:off x="8566451" y="4168908"/>
        <a:ext cx="1226140" cy="613070"/>
      </dsp:txXfrm>
    </dsp:sp>
    <dsp:sp modelId="{82FB98E1-3F12-48D1-A277-81A6F0E3EDDA}">
      <dsp:nvSpPr>
        <dsp:cNvPr id="0" name=""/>
        <dsp:cNvSpPr/>
      </dsp:nvSpPr>
      <dsp:spPr>
        <a:xfrm>
          <a:off x="4367515" y="871866"/>
          <a:ext cx="1226140" cy="722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Conference Organising Committee</a:t>
          </a:r>
        </a:p>
      </dsp:txBody>
      <dsp:txXfrm>
        <a:off x="4367515" y="871866"/>
        <a:ext cx="1226140" cy="722466"/>
      </dsp:txXfrm>
    </dsp:sp>
    <dsp:sp modelId="{58210149-4BF8-4654-B680-BCB605BDB905}">
      <dsp:nvSpPr>
        <dsp:cNvPr id="0" name=""/>
        <dsp:cNvSpPr/>
      </dsp:nvSpPr>
      <dsp:spPr>
        <a:xfrm>
          <a:off x="5851145" y="871866"/>
          <a:ext cx="1226140" cy="613070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Sponsorship</a:t>
          </a:r>
        </a:p>
      </dsp:txBody>
      <dsp:txXfrm>
        <a:off x="5851145" y="871866"/>
        <a:ext cx="1226140" cy="613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8T22:39:35.0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16383,'64'0'0,"-10"0"0,-14 0 0,-5 0 0,20 0 0,-11 0 0,5 0 0,-9 0 0,-10 0 0,10 0 0,-4 0 0,-1 0 0,6 0 0,-12 0 0,12 0 0,-12 0 0,6 0 0,-12 0 0,5 0 0,-10 0 0,5 0 0,-6 0 0,-4 0 0,15 0 0,-12 0 0,16 0 0,-13 0 0,2 0 0,-8 0 0,3 0 0,0 0 0,2 0 0,-2 0 0,0 0 0,0 0 0,0 0 0,8 0 0,-11 0 0,3 0 0,4 0 0,-9 0 0,13 0 0,-11 0 0,4 0 0,1 0 0,-1 0 0,-4 4 0,4 1 0,-1-1 0,-2 0 0,5-1 0,-6-2 0,2 3 0,5-4 0,-7 0 0,5 0 0,-2 0 0,-3 0 0,9 0 0,-9 0 0,3 0 0,2 0 0,-5 0 0,6 0 0,-3 0 0,-1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6DEE-409B-4888-916F-DEDADFB498C7}" type="datetimeFigureOut">
              <a:rPr lang="en-AU" smtClean="0"/>
              <a:t>14/9/2023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EB696-4858-48BF-AB7B-7AD2B715F3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71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7D43C-1638-4E55-BBEA-5CA50036B69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99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8A67-2DD9-4F48-68CD-8743393D2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82E0A-3921-89D9-848E-78297AE37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1153F-14C4-B981-D7C0-6DA1B2FF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F5D8-B3AC-4009-E385-5AA6559D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FF6CD-0C7E-3DA2-0D19-62BD413B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68BB-3BE3-D7A0-2DDD-915AB948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D3A00-6F78-704C-A674-876D7C765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0FE44-B377-C2B6-13EE-73C60664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B49B-2326-2E72-5DA7-3E7DCD2F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DB7D2-9D4B-4127-4042-4A4D9311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52CC9-B344-9956-4C03-82EB0B4DC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2B6EC-90B7-3099-DEC1-070727F22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DA6D-A6D4-84BC-E12C-DA0D1496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A5CB-7480-D6E0-008F-4CA196C0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892BF-3CB4-998B-4402-2FE511BC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7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32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2025-9934-AA30-AE8B-A046CD81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D656-FFC3-5141-CADC-6A393F08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8F177-3961-213D-2599-3B292781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06F9F-652C-DD75-0586-630FEB98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6E-4E5A-80BC-C1F5-8803CA09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B2B6-D3ED-57A6-E56C-84142D04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2189-2CF8-7D51-6F7C-751FF6D68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F73DF-116D-3437-D3D0-DEBCA3C9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2369-7B57-B823-6DD4-27ECC4DD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2F0A4-8339-1659-43F4-A035DA0D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373D-DE4A-E650-2CFC-5D6AEC39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7FBD-D73C-5963-92E7-0D36A009F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8D054-7219-C9D5-2D8C-FF1E2D8BF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ADDF3-93C0-0007-192D-1A08EF81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3C60D-C7CB-A15C-B580-CAA159F7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9A47A-06C8-C783-B556-8DAB9B2B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BFFB-A4CA-BBB8-A5DE-EFF44CE8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F5BAF-55E8-2E37-A0B6-D6BE6D053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3AC71-D797-D5BC-378C-78E6CE1A6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76071-E144-CB9A-1C07-703A3E2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14BCE-1B01-8F9A-71F9-14A8497AE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82AAC-2BEB-F3FA-5A18-7073964E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3189F-E1A4-A0EE-2BDC-FEC55268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28355C-485C-21D0-E2DD-7F0E3BB7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5E13-6227-314A-94C2-631DD4B5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7CFF6-9638-02C7-D965-8D5DCED3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971B9-24F2-A1EF-A90A-608D8C3D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A9CE-0BE7-7A9F-5653-306285C2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DCE23-6094-5953-F228-0B735E16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CE565-2EFE-3BC5-78D4-82C26668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BFC29-A196-1F92-6F83-96615A50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8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4A4C-F9CC-7086-B5A6-711ED408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973B-D244-89A2-9BBB-0D1F0749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57241-213C-E762-FAC8-2976DC3F4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ABF66-2816-3C2E-AACA-5AC11A08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D997E-6A71-8D06-ABEA-C094638D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F3550-18AC-43B3-92A8-D8011F6A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5D1F-C41D-B18F-C7BB-9B14F2D9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F5C36-BD2F-1C76-CF0C-49F441EE3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EB9B-53DB-E08B-C957-88528C822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FA9B1-537E-FA2D-7567-EE692DA5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596D9-C82E-CAAE-B4B7-69A2AA2E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0E2F0-B67F-7722-2E81-5B2647D6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0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DAD7A-D594-D254-AE56-5C4FD130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2DF16-284E-8290-F890-153849358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CE87-DA4C-5232-0DB8-4520DAA3A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DD0D-F454-5D4A-9A51-D6F392DFE88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369BC-697E-FBDB-F8E3-35F1377E1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3DCE-E00A-42DF-5C38-2264B58FC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DEF5-4A8B-D343-B4B3-28B7F7271A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77DFC-D798-4423-8B44-7B23829F3BE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60200" y="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104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929D51-AF1A-2E23-DB90-4CD3DB520505}"/>
              </a:ext>
            </a:extLst>
          </p:cNvPr>
          <p:cNvSpPr/>
          <p:nvPr/>
        </p:nvSpPr>
        <p:spPr>
          <a:xfrm>
            <a:off x="224409" y="214717"/>
            <a:ext cx="11746874" cy="6417312"/>
          </a:xfrm>
          <a:prstGeom prst="rect">
            <a:avLst/>
          </a:prstGeom>
          <a:solidFill>
            <a:srgbClr val="001E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EBAFFFE-B0A1-916F-F7CC-26844E45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09" y="3855096"/>
            <a:ext cx="3382147" cy="2922843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B591311A-D93F-95C4-CF29-E6714AF77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096" y="470367"/>
            <a:ext cx="1242978" cy="14571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707BB9-789F-C008-52C4-DA5AF7E462AE}"/>
              </a:ext>
            </a:extLst>
          </p:cNvPr>
          <p:cNvSpPr txBox="1"/>
          <p:nvPr/>
        </p:nvSpPr>
        <p:spPr>
          <a:xfrm>
            <a:off x="410564" y="6079306"/>
            <a:ext cx="1069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rgbClr val="EF2427"/>
                </a:solidFill>
              </a:rPr>
              <a:t>AuSPEN </a:t>
            </a:r>
            <a:r>
              <a:rPr lang="en-AU" sz="26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5FEA1-1D71-8AA2-42DB-375EFBDE1C43}"/>
              </a:ext>
            </a:extLst>
          </p:cNvPr>
          <p:cNvSpPr txBox="1"/>
          <p:nvPr/>
        </p:nvSpPr>
        <p:spPr>
          <a:xfrm>
            <a:off x="574074" y="1481107"/>
            <a:ext cx="9312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AuSPEN</a:t>
            </a:r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901BD-13BB-C926-0F36-DBB7316747AC}"/>
              </a:ext>
            </a:extLst>
          </p:cNvPr>
          <p:cNvSpPr txBox="1"/>
          <p:nvPr/>
        </p:nvSpPr>
        <p:spPr>
          <a:xfrm>
            <a:off x="574074" y="2192892"/>
            <a:ext cx="9312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Annual General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8BEEA-A858-D6B3-3511-7F9B0F796AC2}"/>
              </a:ext>
            </a:extLst>
          </p:cNvPr>
          <p:cNvSpPr txBox="1"/>
          <p:nvPr/>
        </p:nvSpPr>
        <p:spPr>
          <a:xfrm>
            <a:off x="574074" y="2990089"/>
            <a:ext cx="9312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November 2022</a:t>
            </a: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12.15-12.45pm</a:t>
            </a:r>
          </a:p>
        </p:txBody>
      </p:sp>
    </p:spTree>
    <p:extLst>
      <p:ext uri="{BB962C8B-B14F-4D97-AF65-F5344CB8AC3E}">
        <p14:creationId xmlns:p14="http://schemas.microsoft.com/office/powerpoint/2010/main" val="250293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98291B-8BDB-4A38-B9B0-D7AC312CE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01157"/>
              </p:ext>
            </p:extLst>
          </p:nvPr>
        </p:nvGraphicFramePr>
        <p:xfrm>
          <a:off x="6940550" y="2543175"/>
          <a:ext cx="3985218" cy="1915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0310">
                  <a:extLst>
                    <a:ext uri="{9D8B030D-6E8A-4147-A177-3AD203B41FA5}">
                      <a16:colId xmlns:a16="http://schemas.microsoft.com/office/drawing/2014/main" val="3396462134"/>
                    </a:ext>
                  </a:extLst>
                </a:gridCol>
                <a:gridCol w="1504908">
                  <a:extLst>
                    <a:ext uri="{9D8B030D-6E8A-4147-A177-3AD203B41FA5}">
                      <a16:colId xmlns:a16="http://schemas.microsoft.com/office/drawing/2014/main" val="1451049080"/>
                    </a:ext>
                  </a:extLst>
                </a:gridCol>
              </a:tblGrid>
              <a:tr h="7662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Membership </a:t>
                      </a:r>
                      <a:br>
                        <a:rPr lang="en-AU" sz="1800" u="none" strike="noStrike" dirty="0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AU" sz="1800" u="none" strike="noStrike" dirty="0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endParaRPr lang="en-AU" sz="1800" b="0" i="0" u="none" strike="noStrike" dirty="0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No. of </a:t>
                      </a:r>
                      <a:br>
                        <a:rPr lang="en-AU" sz="1800" u="none" strike="noStrike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AU" sz="1800" u="none" strike="noStrike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Members</a:t>
                      </a:r>
                      <a:endParaRPr lang="en-AU" sz="1800" b="0" i="0" u="none" strike="noStrike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8437560"/>
                  </a:ext>
                </a:extLst>
              </a:tr>
              <a:tr h="38312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  <a:endParaRPr lang="en-AU" sz="1800" b="0" i="0" u="none" strike="noStrike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161</a:t>
                      </a:r>
                      <a:endParaRPr lang="en-AU" sz="1800" b="0" i="0" u="none" strike="noStrike" dirty="0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3562729"/>
                  </a:ext>
                </a:extLst>
              </a:tr>
              <a:tr h="38312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  <a:endParaRPr lang="en-AU" sz="1800" b="0" i="0" u="none" strike="noStrike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122</a:t>
                      </a:r>
                      <a:endParaRPr lang="en-AU" sz="1800" b="0" i="0" u="none" strike="noStrike" dirty="0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270553"/>
                  </a:ext>
                </a:extLst>
              </a:tr>
              <a:tr h="38312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  <a:endParaRPr lang="en-AU" sz="1800" b="0" i="0" u="none" strike="noStrike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solidFill>
                            <a:srgbClr val="002C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161 </a:t>
                      </a:r>
                      <a:endParaRPr lang="en-AU" sz="1800" b="0" i="0" u="none" strike="noStrike" dirty="0">
                        <a:solidFill>
                          <a:srgbClr val="002C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1753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04A60C-779E-4EB6-998D-D5491ED6110C}"/>
              </a:ext>
            </a:extLst>
          </p:cNvPr>
          <p:cNvSpPr txBox="1"/>
          <p:nvPr/>
        </p:nvSpPr>
        <p:spPr>
          <a:xfrm>
            <a:off x="1019175" y="2543175"/>
            <a:ext cx="5267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E41"/>
                </a:solidFill>
              </a:rPr>
              <a:t>161 as of 30/9/22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E4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E41"/>
                </a:solidFill>
              </a:rPr>
              <a:t>Corporate Communique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1E41"/>
                </a:solidFill>
              </a:rPr>
              <a:t>Secretariat duties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1E41"/>
              </a:solidFill>
            </a:endParaRPr>
          </a:p>
          <a:p>
            <a:pPr lvl="1"/>
            <a:endParaRPr lang="en-AU" sz="2800" dirty="0">
              <a:solidFill>
                <a:srgbClr val="001E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AB602-75BC-46D4-AFD6-939C39FB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6EEC6335-7614-4AE4-8389-B69D6007B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26FF5-2B02-46B2-AF4A-0613246AE7FF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FB9DF59-A4AA-4862-A38F-7AC1AA8C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A6B3DC-7B62-49C3-B7C8-22832076BC2F}"/>
              </a:ext>
            </a:extLst>
          </p:cNvPr>
          <p:cNvSpPr txBox="1"/>
          <p:nvPr/>
        </p:nvSpPr>
        <p:spPr>
          <a:xfrm>
            <a:off x="273270" y="1144124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Secretarial Update- Rhiannon Crane</a:t>
            </a:r>
          </a:p>
        </p:txBody>
      </p:sp>
    </p:spTree>
    <p:extLst>
      <p:ext uri="{BB962C8B-B14F-4D97-AF65-F5344CB8AC3E}">
        <p14:creationId xmlns:p14="http://schemas.microsoft.com/office/powerpoint/2010/main" val="371822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716CFC2-8C9D-49A8-BB3B-B14A0DF8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1381697"/>
            <a:ext cx="10058400" cy="579859"/>
          </a:xfrm>
        </p:spPr>
        <p:txBody>
          <a:bodyPr>
            <a:normAutofit/>
          </a:bodyPr>
          <a:lstStyle/>
          <a:p>
            <a:r>
              <a:rPr lang="en-NZ" sz="2800" b="1" dirty="0">
                <a:solidFill>
                  <a:srgbClr val="001E4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Setting standards: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FBC78C-29B9-4F01-87D0-CDC797C9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72" y="1837802"/>
            <a:ext cx="10609096" cy="426202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NZ" sz="1600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areas requiring </a:t>
            </a:r>
            <a:r>
              <a:rPr lang="en-NZ" sz="1600" u="sng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guideline development</a:t>
            </a:r>
          </a:p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NZ" sz="1600" u="sng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Overseeing </a:t>
            </a:r>
            <a:r>
              <a:rPr lang="en-NZ" sz="1600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party development of guidelines.</a:t>
            </a:r>
          </a:p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NZ" sz="1600" u="sng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</a:t>
            </a:r>
            <a:r>
              <a:rPr lang="en-NZ" sz="1600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existing guidelines and disseminating the outcomes. </a:t>
            </a:r>
          </a:p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NZ" sz="1600" u="sng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Interpretation/adaptation</a:t>
            </a:r>
            <a:r>
              <a:rPr lang="en-NZ" sz="1600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existing evidence based practice guidelines to meet the needs of the Australasian context.</a:t>
            </a:r>
          </a:p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NZ" sz="1600" u="sng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Facilitation</a:t>
            </a:r>
            <a:r>
              <a:rPr lang="en-NZ" sz="1600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development and endorsement of clinical guidelines and pathways </a:t>
            </a:r>
          </a:p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NZ" sz="1600" u="sng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Facilitate and develop</a:t>
            </a:r>
            <a:r>
              <a:rPr lang="en-NZ" sz="1600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resources, optimal care pathways or position statements to support core project groups of interest and relevance to the society and fraternity of dietetics in Australia and NZ 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en-NZ" sz="1600" dirty="0">
              <a:solidFill>
                <a:srgbClr val="002C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en-NZ" sz="1600" dirty="0">
              <a:solidFill>
                <a:srgbClr val="002C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NZ" sz="1600" dirty="0">
              <a:solidFill>
                <a:srgbClr val="002C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19D8B-4D9F-4346-83AF-75DF9700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14A3FB72-882A-41BA-A1C8-023F863B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65CF0-8BF1-41A9-AC73-9B1FCDDE0F71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F6D9DA-9758-410D-89D5-FEB5338F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FCAC9-727D-4403-AFBD-022721CC710F}"/>
              </a:ext>
            </a:extLst>
          </p:cNvPr>
          <p:cNvSpPr txBox="1"/>
          <p:nvPr/>
        </p:nvSpPr>
        <p:spPr>
          <a:xfrm>
            <a:off x="384295" y="830698"/>
            <a:ext cx="1131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Practice Committee Update- Varsha Asrani</a:t>
            </a:r>
          </a:p>
        </p:txBody>
      </p:sp>
    </p:spTree>
    <p:extLst>
      <p:ext uri="{BB962C8B-B14F-4D97-AF65-F5344CB8AC3E}">
        <p14:creationId xmlns:p14="http://schemas.microsoft.com/office/powerpoint/2010/main" val="144585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6E98-9B24-4640-B19D-A210B1F4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5" y="899792"/>
            <a:ext cx="11792896" cy="58414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Enteral Nutrition Project (completed)</a:t>
            </a:r>
          </a:p>
          <a:p>
            <a:pPr lvl="1">
              <a:lnSpc>
                <a:spcPct val="150000"/>
              </a:lnSpc>
            </a:pPr>
            <a:r>
              <a:rPr lang="en-NZ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Benchmarking audit completed 2019 (published ESPEN Clinical Nutrition)</a:t>
            </a:r>
          </a:p>
          <a:p>
            <a:pPr lvl="1">
              <a:lnSpc>
                <a:spcPct val="150000"/>
              </a:lnSpc>
            </a:pPr>
            <a:r>
              <a:rPr lang="en-NZ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 Care Pathway – completed (to be released early 2023)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Prolonged Fasting Project (completed)</a:t>
            </a:r>
          </a:p>
          <a:p>
            <a:pPr lvl="1">
              <a:lnSpc>
                <a:spcPct val="150000"/>
              </a:lnSpc>
            </a:pPr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and develop an optimal care pathway on perioperative fasting in surgical / acute care areas for Australasia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NZ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Consensus statement – completed (to release early 2023)</a:t>
            </a:r>
            <a:endParaRPr lang="en-US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Projects (completed)</a:t>
            </a:r>
          </a:p>
          <a:p>
            <a:pPr lvl="1">
              <a:lnSpc>
                <a:spcPct val="150000"/>
              </a:lnSpc>
            </a:pPr>
            <a:r>
              <a:rPr lang="en-NZ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HPN model of care framework </a:t>
            </a:r>
          </a:p>
          <a:p>
            <a:pPr lvl="1">
              <a:lnSpc>
                <a:spcPct val="150000"/>
              </a:lnSpc>
            </a:pPr>
            <a:r>
              <a:rPr lang="en-NZ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ANZICS COVID ICU Nutrition Guidelines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Project Plans</a:t>
            </a:r>
          </a:p>
          <a:p>
            <a:pPr lvl="1">
              <a:lnSpc>
                <a:spcPct val="100000"/>
              </a:lnSpc>
              <a:buClr>
                <a:srgbClr val="002C60"/>
              </a:buClr>
            </a:pPr>
            <a:r>
              <a:rPr lang="en-US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Refeeding Consensus Guideline – ongoing </a:t>
            </a:r>
          </a:p>
          <a:p>
            <a:pPr lvl="1">
              <a:lnSpc>
                <a:spcPct val="100000"/>
              </a:lnSpc>
              <a:buClr>
                <a:srgbClr val="002C60"/>
              </a:buClr>
            </a:pPr>
            <a:r>
              <a:rPr lang="en-US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Supplemental PN project – potential start early 2023 (EOI will be sent out)</a:t>
            </a:r>
          </a:p>
          <a:p>
            <a:pPr lvl="1">
              <a:lnSpc>
                <a:spcPct val="100000"/>
              </a:lnSpc>
              <a:buClr>
                <a:srgbClr val="002C60"/>
              </a:buClr>
            </a:pPr>
            <a:r>
              <a:rPr lang="en-AU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Guidelines on Indirect Calorimetry (discussion ongoing)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NZ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AU" sz="1600" dirty="0">
              <a:solidFill>
                <a:srgbClr val="001E41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56855BA-9F3E-4CD0-999C-2BC03CD94315}"/>
              </a:ext>
            </a:extLst>
          </p:cNvPr>
          <p:cNvSpPr txBox="1">
            <a:spLocks/>
          </p:cNvSpPr>
          <p:nvPr/>
        </p:nvSpPr>
        <p:spPr>
          <a:xfrm>
            <a:off x="259219" y="1757727"/>
            <a:ext cx="11505102" cy="4370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NZ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FC682-4D13-4D1C-9F95-64DD7BC52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1737B7FF-2F03-4B1E-90D4-35D7AFE2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AB95A-9CD7-41DE-BE3D-1BB6E12F6DC9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B7E46DC-77A7-4DA6-AFB0-B2C11A0E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A9C695-3522-4AC2-ACAC-495D9958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8637"/>
            <a:ext cx="10916194" cy="4363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AuSPEN Paediatric Committee is here to innovate, translate, educate and improve the lives of children and their families with nutritional needs.</a:t>
            </a:r>
            <a:endParaRPr lang="en-US" sz="18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 4 sub committees</a:t>
            </a:r>
            <a:endParaRPr lang="en-US" sz="1800" b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Inflammatory Bowel Disease</a:t>
            </a:r>
          </a:p>
          <a:p>
            <a:pPr marL="800100" lvl="1" indent="-342900"/>
            <a:r>
              <a:rPr lang="en-US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toolkit for EEN now available on AuSPEN website alongside the family resources </a:t>
            </a:r>
          </a:p>
          <a:p>
            <a:pPr marL="800100" lvl="1" indent="-342900"/>
            <a:r>
              <a:rPr lang="en-US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 published ‘</a:t>
            </a:r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 enteral nutrition: An optimal care pathway for use in children with active luminal Crohn's disease’ Journal of Paediatrics and Child Health </a:t>
            </a:r>
            <a:endParaRPr lang="en-US" sz="18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/>
            <a:r>
              <a:rPr lang="en-US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on a cross site research proposal on concomitant foods for EEN </a:t>
            </a:r>
          </a:p>
          <a:p>
            <a:r>
              <a:rPr lang="en-AU" sz="18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Jejunostomy Feeding</a:t>
            </a:r>
          </a:p>
          <a:p>
            <a:pPr marL="800100" lvl="1" indent="-342900">
              <a:buSzPts val="1000"/>
              <a:tabLst>
                <a:tab pos="457200" algn="l"/>
              </a:tabLst>
            </a:pPr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Recently established group with representation from most Aust states and NZ.</a:t>
            </a:r>
          </a:p>
          <a:p>
            <a:pPr marL="800100" lvl="1" indent="-342900">
              <a:buSzPts val="1000"/>
              <a:tabLst>
                <a:tab pos="457200" algn="l"/>
              </a:tabLst>
            </a:pPr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members including paediatric dietitians, GI, general </a:t>
            </a:r>
            <a:r>
              <a:rPr lang="en-AU" sz="1800" dirty="0" err="1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paed</a:t>
            </a:r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pharmacist and gastro CNCs.</a:t>
            </a:r>
          </a:p>
          <a:p>
            <a:pPr marL="800100" lvl="1" indent="-342900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Reviewing evidence at present in subgroups to work towards developing a local Aust / NZ consensus paper for publication followed by practical resources.</a:t>
            </a:r>
            <a:endParaRPr lang="en-US" sz="18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7EA94-F750-4997-A19D-F11F8C7F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709F26-3792-497E-ACE2-3BABB23D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6EF89-2CF7-4C75-9D63-3C9A33A63ED8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7EE7CCD-2FE3-41AA-B588-5E263150F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7C5D86-5199-41D3-A976-E6F01834C6DC}"/>
              </a:ext>
            </a:extLst>
          </p:cNvPr>
          <p:cNvSpPr txBox="1"/>
          <p:nvPr/>
        </p:nvSpPr>
        <p:spPr>
          <a:xfrm>
            <a:off x="384295" y="982853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Paediatric</a:t>
            </a:r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Committee Update- Julia Fox</a:t>
            </a:r>
          </a:p>
        </p:txBody>
      </p:sp>
    </p:spTree>
    <p:extLst>
      <p:ext uri="{BB962C8B-B14F-4D97-AF65-F5344CB8AC3E}">
        <p14:creationId xmlns:p14="http://schemas.microsoft.com/office/powerpoint/2010/main" val="414756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B1AC-97AC-477B-A9A7-5C44FB4F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1012188"/>
            <a:ext cx="11292620" cy="5388612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18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Blended Tube Feeds</a:t>
            </a:r>
            <a:r>
              <a:rPr lang="en-US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</a:p>
          <a:p>
            <a:pPr lvl="1"/>
            <a:r>
              <a:rPr lang="en-US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resources now available on AuSPEN website </a:t>
            </a:r>
          </a:p>
          <a:p>
            <a:pPr lvl="2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to Z BTF for clinicians </a:t>
            </a:r>
          </a:p>
          <a:p>
            <a:pPr lvl="2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blended tube feeds right for me or my child – a patient resource</a:t>
            </a:r>
          </a:p>
          <a:p>
            <a:pPr lvl="2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Blended diet risk assessment - patients + clinicians</a:t>
            </a:r>
          </a:p>
          <a:p>
            <a:pPr lvl="2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started with blended tube feeds – patient resource</a:t>
            </a:r>
          </a:p>
          <a:p>
            <a:pPr lvl="1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a BTF survey for health professionals across Aust and NZ, successfully met target for survey respondents (89) now analysing results</a:t>
            </a:r>
          </a:p>
          <a:p>
            <a:pPr lvl="1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Drafting of a paper for the BTF consensus for submission</a:t>
            </a:r>
          </a:p>
          <a:p>
            <a:pPr>
              <a:spcBef>
                <a:spcPts val="500"/>
              </a:spcBef>
            </a:pPr>
            <a:r>
              <a:rPr lang="en-AU" sz="18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Re-Feeding</a:t>
            </a:r>
          </a:p>
          <a:p>
            <a:pPr lvl="1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Establishment of working group of 18 members with representation from Dietetics, Pharmacy and Medical.</a:t>
            </a:r>
          </a:p>
          <a:p>
            <a:pPr lvl="1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range of representation from sites across Australia and New Zealand with varying clinical backgrounds and expertise.</a:t>
            </a:r>
          </a:p>
          <a:p>
            <a:pPr lvl="1"/>
            <a:r>
              <a:rPr lang="en-AU" sz="18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 undertaking a review and critical appraisal of literature with plans to move the consensus in 2023.</a:t>
            </a:r>
          </a:p>
          <a:p>
            <a:r>
              <a:rPr lang="en-AU" sz="18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full day conference symposium </a:t>
            </a:r>
          </a:p>
          <a:p>
            <a:pPr marL="0" indent="0">
              <a:spcBef>
                <a:spcPts val="500"/>
              </a:spcBef>
              <a:buNone/>
            </a:pPr>
            <a:endParaRPr lang="en-AU" sz="1800" b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10FA0-F7F3-49BD-9FE1-941B67C0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AD905284-7748-4526-B5DC-AF8EEE72F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63279-EA3B-4A70-812A-86B1EE10D097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C1C511B-4800-4BC6-9D72-8C228F29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0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DD1D-1686-417C-BCB3-896DF0F2ADF0}"/>
              </a:ext>
            </a:extLst>
          </p:cNvPr>
          <p:cNvSpPr txBox="1"/>
          <p:nvPr/>
        </p:nvSpPr>
        <p:spPr>
          <a:xfrm>
            <a:off x="384295" y="2506238"/>
            <a:ext cx="6988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all events (conference, webinars, podcasts, Advance Nutrition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undergone redevelopment in response to member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Reciprocal advertising (GESA, Nutrition Connection and New Zealand Gastroenterology Society) </a:t>
            </a:r>
            <a:endParaRPr lang="en-AU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42DD2-FD68-4F88-A049-881FC0D52E26}"/>
              </a:ext>
            </a:extLst>
          </p:cNvPr>
          <p:cNvSpPr txBox="1"/>
          <p:nvPr/>
        </p:nvSpPr>
        <p:spPr>
          <a:xfrm>
            <a:off x="619484" y="4351763"/>
            <a:ext cx="675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2000 followers across Facebook, Instagram, LinkedIn and Twitter</a:t>
            </a:r>
            <a:endParaRPr lang="en-AU" b="1" i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902" y="1012188"/>
            <a:ext cx="4240829" cy="53708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C42DD2-FD68-4F88-A049-881FC0D52E26}"/>
              </a:ext>
            </a:extLst>
          </p:cNvPr>
          <p:cNvSpPr txBox="1"/>
          <p:nvPr/>
        </p:nvSpPr>
        <p:spPr>
          <a:xfrm>
            <a:off x="457167" y="5182693"/>
            <a:ext cx="675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MCC Members</a:t>
            </a:r>
          </a:p>
          <a:p>
            <a:r>
              <a:rPr lang="en-US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Kiah Witney-Cochrane (chair), Sophie Hogan, Annabel Doolan, Dale Bielefeld, Bridget Heathcote and Edward Lun</a:t>
            </a:r>
            <a:endParaRPr lang="en-AU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77923-17FA-4795-B505-3077BA50F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ADC643F8-520F-4BE5-9B6D-F8DCFF0B3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2314D-8C56-43B7-B1FC-6974CDE77D0C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C1F3B-C20B-482D-99D3-0BC0A922DE05}"/>
              </a:ext>
            </a:extLst>
          </p:cNvPr>
          <p:cNvSpPr txBox="1"/>
          <p:nvPr/>
        </p:nvSpPr>
        <p:spPr>
          <a:xfrm>
            <a:off x="384295" y="936578"/>
            <a:ext cx="698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Communication Committee Update- Kiah </a:t>
            </a:r>
            <a:r>
              <a:rPr lang="en-US" sz="3200" b="1" dirty="0" err="1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Witney</a:t>
            </a:r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Cochrane</a:t>
            </a:r>
          </a:p>
        </p:txBody>
      </p:sp>
    </p:spTree>
    <p:extLst>
      <p:ext uri="{BB962C8B-B14F-4D97-AF65-F5344CB8AC3E}">
        <p14:creationId xmlns:p14="http://schemas.microsoft.com/office/powerpoint/2010/main" val="16742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698" y="1028266"/>
            <a:ext cx="9454302" cy="5318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3" y="3707593"/>
            <a:ext cx="2776152" cy="2638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46205B-4A57-41D7-890B-EFC1D1A6A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F7086AE-C091-43EB-B75F-635A07452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6E223-84B5-40E1-B3EC-B831428FF26E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65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9E9B7-DA0C-4913-9B63-9EBEBCDC3AF5}"/>
              </a:ext>
            </a:extLst>
          </p:cNvPr>
          <p:cNvSpPr txBox="1"/>
          <p:nvPr/>
        </p:nvSpPr>
        <p:spPr>
          <a:xfrm>
            <a:off x="570035" y="2085975"/>
            <a:ext cx="10584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Purpose: </a:t>
            </a: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to recognise, support, and strengthen quality of multi-disciplinary research in the field of clinical nutrition across Australia and New Zealand</a:t>
            </a:r>
          </a:p>
          <a:p>
            <a:endParaRPr lang="en-AU" sz="2000" b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0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Members: </a:t>
            </a: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 </a:t>
            </a:r>
            <a:r>
              <a:rPr lang="en-AU" sz="2000" dirty="0" err="1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Fetterplace</a:t>
            </a: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Kate Lambell, Lee-anne Chapple, Lisa Baker, Elena George, Oana Tatucu, Andrew Xia &amp; Beth Smith</a:t>
            </a:r>
          </a:p>
          <a:p>
            <a:endParaRPr lang="en-AU" sz="2000" b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0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Activities: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Novice research workshop </a:t>
            </a: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2022 </a:t>
            </a:r>
            <a:r>
              <a:rPr lang="en-AU" sz="2000" dirty="0" err="1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AuSPEN</a:t>
            </a: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Conference – over 20 participants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 of Grant and Abstract Guidelines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Abstract review </a:t>
            </a: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over 40 abstracts submitted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 review  – </a:t>
            </a: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Applicants, one $15,000 Novice grant awarded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Research Mentoring Program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F4B8B-DE8F-408B-8BA3-43E04D0F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AC444F57-19D3-4787-9115-1EC549DEC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DC3E6-51B3-4A17-95AD-CD91E4C11F5E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7ADFCE-8950-42F8-89A8-BF6194F2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AC8EE-092F-4D68-9583-499E4856EC87}"/>
              </a:ext>
            </a:extLst>
          </p:cNvPr>
          <p:cNvSpPr txBox="1"/>
          <p:nvPr/>
        </p:nvSpPr>
        <p:spPr>
          <a:xfrm>
            <a:off x="570035" y="1228124"/>
            <a:ext cx="1169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 Committee Update- Kate </a:t>
            </a:r>
            <a:r>
              <a:rPr lang="en-US" sz="3200" b="1" dirty="0" err="1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Fetterplace</a:t>
            </a:r>
            <a:endParaRPr lang="en-US" sz="3200" b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65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A20888-BFCA-4123-AF17-8667E86BA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94" y="1089599"/>
            <a:ext cx="10058400" cy="336728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3AE50-616A-4A54-A5AE-42BEBC31B4AD}"/>
              </a:ext>
            </a:extLst>
          </p:cNvPr>
          <p:cNvSpPr txBox="1"/>
          <p:nvPr/>
        </p:nvSpPr>
        <p:spPr>
          <a:xfrm>
            <a:off x="1609735" y="4357235"/>
            <a:ext cx="9103057" cy="146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EOI applications now open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to comment March 2023 for 12 months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E6EEF-F87B-4530-941E-4BFCA045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9E6A63F5-C275-4E1E-9DE1-2B779BEA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E3E1D-FAF5-4C79-A75D-E1B1C22C14B3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B1C8C85-D97B-418D-8672-6AF0B64A8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96" y="1617133"/>
            <a:ext cx="11340169" cy="5020523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Purpose: </a:t>
            </a:r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to provides professional education in clinical nutrition and metabolism for members and the broader community of multidisciplinary health care professionals </a:t>
            </a:r>
            <a:endParaRPr lang="en-US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1600" b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Members: </a:t>
            </a:r>
            <a:r>
              <a:rPr lang="en-US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Rhiannon Crane, Suzie Daniells, </a:t>
            </a:r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Clare Ferguson, Kirsty McDowall, Tayla Robertson, Heidi Johnston , Rebecca Coggins, Lisa Guest, Cameron French, Brydie Cleeve (M/L)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1E4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2022 achievements</a:t>
            </a:r>
          </a:p>
          <a:p>
            <a:r>
              <a:rPr lang="en-AU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Nutrition Course </a:t>
            </a:r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(49 attended)</a:t>
            </a:r>
          </a:p>
          <a:p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Series of </a:t>
            </a:r>
            <a:r>
              <a:rPr lang="en-AU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webinars </a:t>
            </a:r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 “Innovation and Technology in Clinical Nutrition” </a:t>
            </a:r>
          </a:p>
          <a:p>
            <a:pPr lvl="1"/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 of apps in remote monitoring </a:t>
            </a:r>
          </a:p>
          <a:p>
            <a:pPr lvl="1"/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Intestinal Failure Tele-ECHO Project</a:t>
            </a:r>
          </a:p>
          <a:p>
            <a:pPr lvl="1"/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Expanding the role of Indirect Calorimetry in different patient groups</a:t>
            </a:r>
          </a:p>
          <a:p>
            <a:pPr lvl="1"/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Nutrition assessment in a changing world</a:t>
            </a:r>
          </a:p>
          <a:p>
            <a:pPr lvl="1"/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proofing PN therapy at home</a:t>
            </a:r>
          </a:p>
          <a:p>
            <a:r>
              <a:rPr lang="en-AU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Podcasts (6 episodes) </a:t>
            </a:r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themed: Oncology, Enteral and Parenteral</a:t>
            </a:r>
          </a:p>
          <a:p>
            <a:r>
              <a:rPr lang="en-AU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HPN Consumer Workshop </a:t>
            </a:r>
            <a:r>
              <a:rPr lang="en-AU" sz="16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en-AU" sz="16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Dripline articles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1600" b="1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AU" sz="16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F7791-AAE3-4539-8559-9BD388B7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0C0B79B1-6BF4-4917-8946-08366CDC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F4A87-E2AB-410E-972E-583AC8CCAA7A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F8B767E-6418-41BB-B4DD-7093E07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71094-4A9F-44CE-BF57-C03096F8BAEB}"/>
              </a:ext>
            </a:extLst>
          </p:cNvPr>
          <p:cNvSpPr txBox="1"/>
          <p:nvPr/>
        </p:nvSpPr>
        <p:spPr>
          <a:xfrm>
            <a:off x="478831" y="1009122"/>
            <a:ext cx="1139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Committee Update- Rhiannon Crane</a:t>
            </a:r>
          </a:p>
        </p:txBody>
      </p:sp>
    </p:spTree>
    <p:extLst>
      <p:ext uri="{BB962C8B-B14F-4D97-AF65-F5344CB8AC3E}">
        <p14:creationId xmlns:p14="http://schemas.microsoft.com/office/powerpoint/2010/main" val="34553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E7DC2B-144B-064E-8AE2-5460DCD6B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56174"/>
              </p:ext>
            </p:extLst>
          </p:nvPr>
        </p:nvGraphicFramePr>
        <p:xfrm>
          <a:off x="1414298" y="1386768"/>
          <a:ext cx="8814418" cy="512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0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529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Welcome and introduction</a:t>
                      </a:r>
                      <a:endParaRPr lang="en-US" sz="1800" b="0" dirty="0">
                        <a:solidFill>
                          <a:srgbClr val="002C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Carey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Apologies and acceptance of previous AGM minutes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Carey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Introduction of Council members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Carey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President Report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Carey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Treasurer Report</a:t>
                      </a:r>
                      <a:endParaRPr lang="en-US" sz="1800" dirty="0">
                        <a:solidFill>
                          <a:srgbClr val="002C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Darcy Holt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Secretarial Report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Rhiannon Crane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Clinical</a:t>
                      </a:r>
                      <a:r>
                        <a:rPr lang="en-US" sz="1800" baseline="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Practice Committee</a:t>
                      </a:r>
                      <a:endParaRPr lang="en-US" sz="1800" dirty="0">
                        <a:solidFill>
                          <a:srgbClr val="002C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Varsha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Arsani</a:t>
                      </a:r>
                      <a:endParaRPr lang="en-US" sz="1800" dirty="0">
                        <a:solidFill>
                          <a:srgbClr val="002C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Paediatric</a:t>
                      </a: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Committee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Julia Fox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Marketing and Communications Committee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Kiah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Witney</a:t>
                      </a: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-Cochrane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Scientific Committee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Kate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Fetterplace</a:t>
                      </a:r>
                      <a:endParaRPr lang="en-US" sz="1800" dirty="0">
                        <a:solidFill>
                          <a:srgbClr val="002C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Education</a:t>
                      </a:r>
                      <a:r>
                        <a:rPr lang="en-US" sz="1800" baseline="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Committee </a:t>
                      </a:r>
                      <a:endParaRPr lang="en-US" sz="1800" dirty="0">
                        <a:solidFill>
                          <a:srgbClr val="002C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Rhiannon Crane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HPN Committee &amp; Working Groups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Carey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104496"/>
                  </a:ext>
                </a:extLst>
              </a:tr>
              <a:tr h="3549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Council Changes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Carey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46487"/>
                  </a:ext>
                </a:extLst>
              </a:tr>
              <a:tr h="3549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Next AGM and Annual</a:t>
                      </a:r>
                      <a:r>
                        <a:rPr lang="en-US" sz="1800" baseline="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Scientific Meeting</a:t>
                      </a:r>
                      <a:endParaRPr lang="en-US" sz="1800" dirty="0">
                        <a:solidFill>
                          <a:srgbClr val="002C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Carey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CE90C0F-E22F-4060-982E-3A6E7FA5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AF02142D-89F0-456A-BF51-378824B7D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77E1C-8C7C-4AC3-8CCB-E372F50EE47C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7468EE8-1328-48D2-8854-986E7CDAB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F53B94-31A3-4C8F-BC4C-7B2186A1F4FB}"/>
              </a:ext>
            </a:extLst>
          </p:cNvPr>
          <p:cNvSpPr txBox="1"/>
          <p:nvPr/>
        </p:nvSpPr>
        <p:spPr>
          <a:xfrm>
            <a:off x="1414298" y="750881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227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92B3A-654B-4BD7-BF0D-1C8F5794261A}"/>
              </a:ext>
            </a:extLst>
          </p:cNvPr>
          <p:cNvSpPr txBox="1"/>
          <p:nvPr/>
        </p:nvSpPr>
        <p:spPr>
          <a:xfrm>
            <a:off x="546993" y="1659171"/>
            <a:ext cx="1104712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Planning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Nutrition Course (Adelaide)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EOI for working group to open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 series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HPN Consumer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Dripline 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 Marks Intestinal Failure and Rehabilitation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B1D2F-B6B8-4426-80FB-8F9E2399A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FBFF5D1-20B3-4D7F-AF74-694B6139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061D6-07E5-409C-AC26-285D137B8E29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BD2CACE-8A01-4E4F-8DAF-AE682CA4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7AD55C2-5485-687A-1B6C-E327A099E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485064"/>
              </p:ext>
            </p:extLst>
          </p:nvPr>
        </p:nvGraphicFramePr>
        <p:xfrm>
          <a:off x="222031" y="1746423"/>
          <a:ext cx="11696700" cy="478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7F98D6C-980D-4637-A09B-37A91FE93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35562508-7A88-4614-BBB3-F536DA068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36DBD-0EDB-4835-9560-FEF2532424FD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5DA57C-CE6A-4F31-92BA-D8566C25F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4142A7-D4FB-42FA-B8AD-2DD51D39D322}"/>
              </a:ext>
            </a:extLst>
          </p:cNvPr>
          <p:cNvSpPr txBox="1"/>
          <p:nvPr/>
        </p:nvSpPr>
        <p:spPr>
          <a:xfrm>
            <a:off x="664312" y="1098912"/>
            <a:ext cx="1032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HPN Committee &amp; Working Groups- Sharon Carey</a:t>
            </a:r>
          </a:p>
        </p:txBody>
      </p:sp>
    </p:spTree>
    <p:extLst>
      <p:ext uri="{BB962C8B-B14F-4D97-AF65-F5344CB8AC3E}">
        <p14:creationId xmlns:p14="http://schemas.microsoft.com/office/powerpoint/2010/main" val="127681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03EC9D-008D-4A7F-8CFB-0F6E94E80222}"/>
              </a:ext>
            </a:extLst>
          </p:cNvPr>
          <p:cNvSpPr txBox="1"/>
          <p:nvPr/>
        </p:nvSpPr>
        <p:spPr>
          <a:xfrm>
            <a:off x="708990" y="1596335"/>
            <a:ext cx="107863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Outgoing </a:t>
            </a:r>
            <a:r>
              <a:rPr lang="en-US" b="1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AuSPEN</a:t>
            </a:r>
            <a:r>
              <a:rPr lang="en-US" b="1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Members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 - NIL</a:t>
            </a:r>
          </a:p>
          <a:p>
            <a:pPr algn="l" rtl="0" fontAlgn="base"/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algn="l" rtl="0" fontAlgn="base"/>
            <a:r>
              <a:rPr lang="en-US" b="1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AuSPEN</a:t>
            </a:r>
            <a:r>
              <a:rPr lang="en-US" b="1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Council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 - </a:t>
            </a:r>
            <a:r>
              <a:rPr lang="en-US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A/Prof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Sharon Carey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 (&amp; Cochair of HPN Governance)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Treasurer – Dr Darcy Holt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Secretary – Dr Sophie Hogan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​/</a:t>
            </a:r>
            <a:r>
              <a:rPr lang="en-US" b="0" i="0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Rhiannon Crane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Clinical Practice Committee – 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Varsha Asrani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the Scientific Committee – Dr Kate 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Fetterplace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Education Committee – 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Rhiannon Crane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 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Paediatric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Committee - 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Julia Fox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Marketing &amp; Communication Committee – </a:t>
            </a:r>
            <a:r>
              <a:rPr lang="en-US" dirty="0" err="1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</a:t>
            </a:r>
            <a:r>
              <a:rPr lang="en-US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Kiah Witney-Cochrane/Dr Sophie Hogan</a:t>
            </a:r>
            <a:endParaRPr lang="en-US" b="0" i="0" dirty="0">
              <a:solidFill>
                <a:srgbClr val="001E4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Conference 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Organising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Committee Chair – Dr Charlotte 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Sigley</a:t>
            </a:r>
            <a:endParaRPr lang="en-US" b="0" i="0" u="none" strike="noStrike" dirty="0">
              <a:solidFill>
                <a:srgbClr val="001E4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Member – Dr Amin Roberts</a:t>
            </a:r>
            <a:r>
              <a:rPr lang="en-US" b="0" i="0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Member - Prof 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Ibolya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Nyulasi</a:t>
            </a:r>
            <a:r>
              <a:rPr lang="en-US" b="0" i="0" u="none" strike="noStrike" dirty="0">
                <a:solidFill>
                  <a:srgbClr val="001E4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b="0" i="0" dirty="0">
              <a:solidFill>
                <a:srgbClr val="001E4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A7B20-27DD-4B01-B5F4-C3512C15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F8D3EA22-7553-4FDB-A6D1-C437C5A7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9BE08-5276-4E2D-B418-5E06D556489F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40C9D7C-A243-4421-98AD-95322C5E1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093987-1D0D-4568-BDAA-39278887F744}"/>
              </a:ext>
            </a:extLst>
          </p:cNvPr>
          <p:cNvSpPr txBox="1"/>
          <p:nvPr/>
        </p:nvSpPr>
        <p:spPr>
          <a:xfrm>
            <a:off x="630960" y="958576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Changes Sharon Carey</a:t>
            </a:r>
          </a:p>
        </p:txBody>
      </p:sp>
    </p:spTree>
    <p:extLst>
      <p:ext uri="{BB962C8B-B14F-4D97-AF65-F5344CB8AC3E}">
        <p14:creationId xmlns:p14="http://schemas.microsoft.com/office/powerpoint/2010/main" val="1225779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Conference 2023 – Auckland, New Zealand</a:t>
            </a:r>
          </a:p>
          <a:p>
            <a:r>
              <a:rPr lang="en-AU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AGM to be held at the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9EEEA-5E65-4919-9E97-905463DB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13D7957-D462-47C8-A2A3-18A65F7A2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1976C-D61F-4178-8886-D5B65D038834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D8A578-73C3-40C5-BC7D-D8E0B8B6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30AB4-37B7-4F48-8794-70D4AC7C8A3E}"/>
              </a:ext>
            </a:extLst>
          </p:cNvPr>
          <p:cNvSpPr txBox="1"/>
          <p:nvPr/>
        </p:nvSpPr>
        <p:spPr>
          <a:xfrm>
            <a:off x="838200" y="1072544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AGM and Annual Scientific Meeting</a:t>
            </a:r>
          </a:p>
        </p:txBody>
      </p:sp>
    </p:spTree>
    <p:extLst>
      <p:ext uri="{BB962C8B-B14F-4D97-AF65-F5344CB8AC3E}">
        <p14:creationId xmlns:p14="http://schemas.microsoft.com/office/powerpoint/2010/main" val="360877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5F2B9-0EAF-4987-BA26-D5C1933E4C46}"/>
              </a:ext>
            </a:extLst>
          </p:cNvPr>
          <p:cNvSpPr>
            <a:spLocks noGrp="1"/>
          </p:cNvSpPr>
          <p:nvPr/>
        </p:nvSpPr>
        <p:spPr>
          <a:xfrm>
            <a:off x="1066799" y="1927274"/>
            <a:ext cx="10058401" cy="4023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Apologies and previous minutes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of Council Members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achievements 2022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updates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E07F5-59B1-4EA6-A36A-8F8BE290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28FFF9D9-A0B1-45D0-B83F-A3E3A261A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F7053-3248-4639-B7B0-B0BF6E48DB60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E4F8390-B08E-4832-ADEF-4642889A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F85F97-18B1-4448-9812-62A78E03F018}"/>
              </a:ext>
            </a:extLst>
          </p:cNvPr>
          <p:cNvSpPr txBox="1"/>
          <p:nvPr/>
        </p:nvSpPr>
        <p:spPr>
          <a:xfrm>
            <a:off x="1066799" y="970253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 Update- Sharon Carey</a:t>
            </a:r>
          </a:p>
        </p:txBody>
      </p:sp>
    </p:spTree>
    <p:extLst>
      <p:ext uri="{BB962C8B-B14F-4D97-AF65-F5344CB8AC3E}">
        <p14:creationId xmlns:p14="http://schemas.microsoft.com/office/powerpoint/2010/main" val="149200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E7DC2B-144B-064E-8AE2-5460DCD6B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652400"/>
              </p:ext>
            </p:extLst>
          </p:nvPr>
        </p:nvGraphicFramePr>
        <p:xfrm>
          <a:off x="1461330" y="1797522"/>
          <a:ext cx="9312165" cy="403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35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9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C60"/>
                          </a:solidFill>
                        </a:rPr>
                        <a:t>President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C60"/>
                          </a:solidFill>
                        </a:rPr>
                        <a:t>Sharon Carey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Treasurer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Darcy Holt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Secretarial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Sophie Hogan/Rhiannon Crane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Clinical</a:t>
                      </a:r>
                      <a:r>
                        <a:rPr lang="en-US" sz="1800" baseline="0" dirty="0">
                          <a:solidFill>
                            <a:srgbClr val="002C60"/>
                          </a:solidFill>
                        </a:rPr>
                        <a:t> Practice Chair</a:t>
                      </a:r>
                      <a:endParaRPr lang="en-US" sz="1800" dirty="0">
                        <a:solidFill>
                          <a:srgbClr val="002C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Varsha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Arsani</a:t>
                      </a:r>
                      <a:endParaRPr lang="en-US" sz="1800" dirty="0">
                        <a:solidFill>
                          <a:srgbClr val="002C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Paediatric</a:t>
                      </a: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 Committee Chair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Julia Fox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Marketing and Communications Committee Chair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Kiah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Witney</a:t>
                      </a: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-Cochrane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Scientific Committee Chair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Kate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Fetterplace</a:t>
                      </a:r>
                      <a:endParaRPr lang="en-US" sz="1800" dirty="0">
                        <a:solidFill>
                          <a:srgbClr val="002C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Education</a:t>
                      </a:r>
                      <a:r>
                        <a:rPr lang="en-US" sz="1800" baseline="0" dirty="0">
                          <a:solidFill>
                            <a:srgbClr val="002C60"/>
                          </a:solidFill>
                        </a:rPr>
                        <a:t> Committee Chair</a:t>
                      </a:r>
                      <a:endParaRPr lang="en-US" sz="1800" dirty="0">
                        <a:solidFill>
                          <a:srgbClr val="002C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Rhiannon Crane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2023 Conference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Organising</a:t>
                      </a: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 Chair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Charlotte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Sigley</a:t>
                      </a:r>
                      <a:endParaRPr lang="en-US" sz="1800" dirty="0">
                        <a:solidFill>
                          <a:srgbClr val="002C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46487"/>
                  </a:ext>
                </a:extLst>
              </a:tr>
              <a:tr h="3975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Council Members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Ibolya</a:t>
                      </a: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C60"/>
                          </a:solidFill>
                        </a:rPr>
                        <a:t>Nyulasi</a:t>
                      </a:r>
                      <a:r>
                        <a:rPr lang="en-US" sz="1800" dirty="0">
                          <a:solidFill>
                            <a:srgbClr val="002C60"/>
                          </a:solidFill>
                        </a:rPr>
                        <a:t> &amp; Amin Roberts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5F2B01-520C-4DD1-AF8E-5CE9F26E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E37CC9FB-3C42-4676-8E94-B18F7BFCE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A4624-5AC5-4CFF-99F7-EA66216E0539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CD51C09-CEE6-4F54-908D-56EF12E9F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71C41-BCD9-4B05-81DF-386537560D5C}"/>
              </a:ext>
            </a:extLst>
          </p:cNvPr>
          <p:cNvSpPr txBox="1"/>
          <p:nvPr/>
        </p:nvSpPr>
        <p:spPr>
          <a:xfrm>
            <a:off x="1414298" y="1026374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Council</a:t>
            </a:r>
          </a:p>
        </p:txBody>
      </p:sp>
    </p:spTree>
    <p:extLst>
      <p:ext uri="{BB962C8B-B14F-4D97-AF65-F5344CB8AC3E}">
        <p14:creationId xmlns:p14="http://schemas.microsoft.com/office/powerpoint/2010/main" val="258403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AD90C-CEFC-34CC-AEE4-DBB1A92B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agreements with Corp Comm for secretarial &amp; conference activities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&amp; membership renewal portal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Executive Committee meetings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the HPN Governance, Registry &amp; Guidelines groups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 Partnership  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Membership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 activities</a:t>
            </a:r>
          </a:p>
          <a:p>
            <a:endParaRPr lang="en-AU" dirty="0">
              <a:solidFill>
                <a:srgbClr val="002C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AU" dirty="0">
              <a:solidFill>
                <a:srgbClr val="002C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002C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1A65B-85A9-4E67-9125-4081EB15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12671EB5-5007-45FE-B510-463A1ED8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E86F3-D440-45DB-A86E-1DC047128F91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F93BB73-1BC6-406F-B959-BC167207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ADE77A-B28A-4230-8ABE-1604D44F384F}"/>
              </a:ext>
            </a:extLst>
          </p:cNvPr>
          <p:cNvSpPr txBox="1"/>
          <p:nvPr/>
        </p:nvSpPr>
        <p:spPr>
          <a:xfrm>
            <a:off x="1004790" y="1012188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2021-2022 Update</a:t>
            </a:r>
          </a:p>
        </p:txBody>
      </p:sp>
    </p:spTree>
    <p:extLst>
      <p:ext uri="{BB962C8B-B14F-4D97-AF65-F5344CB8AC3E}">
        <p14:creationId xmlns:p14="http://schemas.microsoft.com/office/powerpoint/2010/main" val="311942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AD90C-CEFC-34CC-AEE4-DBB1A92B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Strategic Planning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of Finances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 Succession planning within council &amp; committees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 to increase nursing and medical membership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industry partnerships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membership levels</a:t>
            </a:r>
          </a:p>
          <a:p>
            <a:r>
              <a:rPr lang="en-AU" dirty="0">
                <a:solidFill>
                  <a:srgbClr val="002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9F496-713A-496B-AD23-AF1F9B16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66F44BBF-7AEF-4428-B0CD-5D83D41C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D7AC9-98DD-4408-8A52-0112C82098E2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AF1284E-8765-46AC-885B-8016AE758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C73BD-A7CB-46BF-AB09-59BD623536E7}"/>
              </a:ext>
            </a:extLst>
          </p:cNvPr>
          <p:cNvSpPr txBox="1"/>
          <p:nvPr/>
        </p:nvSpPr>
        <p:spPr>
          <a:xfrm>
            <a:off x="838200" y="996517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2022-2023 Update</a:t>
            </a:r>
          </a:p>
        </p:txBody>
      </p:sp>
    </p:spTree>
    <p:extLst>
      <p:ext uri="{BB962C8B-B14F-4D97-AF65-F5344CB8AC3E}">
        <p14:creationId xmlns:p14="http://schemas.microsoft.com/office/powerpoint/2010/main" val="391785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DCB7CE-618A-34B1-86E0-813CF622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78" y="846407"/>
            <a:ext cx="6634518" cy="4290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B8DD0-25AA-97FF-C2E5-804C5CA3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707BB9-789F-C008-52C4-DA5AF7E462AE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70EFEE-0CFD-99A4-CD96-ADA83E1E9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EDA3C-C3CB-4060-5F0C-DC72A9ED8EFC}"/>
              </a:ext>
            </a:extLst>
          </p:cNvPr>
          <p:cNvSpPr txBox="1"/>
          <p:nvPr/>
        </p:nvSpPr>
        <p:spPr>
          <a:xfrm>
            <a:off x="273270" y="1144124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Treasurer report – Darcy Holt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03B60-8695-193D-EE8D-58C07F3BE3E0}"/>
              </a:ext>
            </a:extLst>
          </p:cNvPr>
          <p:cNvSpPr txBox="1"/>
          <p:nvPr/>
        </p:nvSpPr>
        <p:spPr>
          <a:xfrm>
            <a:off x="273269" y="2419943"/>
            <a:ext cx="8673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E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conference expenses, healthy revenue from courses/online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 Buck, fairly represents the position of the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position for 2023 to run educational activities, conference, provide research grants</a:t>
            </a:r>
          </a:p>
        </p:txBody>
      </p:sp>
    </p:spTree>
    <p:extLst>
      <p:ext uri="{BB962C8B-B14F-4D97-AF65-F5344CB8AC3E}">
        <p14:creationId xmlns:p14="http://schemas.microsoft.com/office/powerpoint/2010/main" val="123974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B8DD0-25AA-97FF-C2E5-804C5CA3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707BB9-789F-C008-52C4-DA5AF7E462AE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70EFEE-0CFD-99A4-CD96-ADA83E1E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6CF59-C631-C855-96B8-594ADCC23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961" y="1152403"/>
            <a:ext cx="7048500" cy="520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F9AA6C-9279-5DE2-83BD-372D7E024E10}"/>
                  </a:ext>
                </a:extLst>
              </p14:cNvPr>
              <p14:cNvContentPartPr/>
              <p14:nvPr/>
            </p14:nvContentPartPr>
            <p14:xfrm>
              <a:off x="7087714" y="3420000"/>
              <a:ext cx="570600" cy="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F9AA6C-9279-5DE2-83BD-372D7E024E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3714" y="3312000"/>
                <a:ext cx="67824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2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B8DD0-25AA-97FF-C2E5-804C5CA3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220344"/>
            <a:ext cx="11696700" cy="571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707BB9-789F-C008-52C4-DA5AF7E462AE}"/>
              </a:ext>
            </a:extLst>
          </p:cNvPr>
          <p:cNvSpPr txBox="1"/>
          <p:nvPr/>
        </p:nvSpPr>
        <p:spPr>
          <a:xfrm>
            <a:off x="384295" y="328291"/>
            <a:ext cx="69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EF2427"/>
                </a:solidFill>
              </a:rPr>
              <a:t>AuSPEN </a:t>
            </a:r>
            <a:r>
              <a:rPr lang="en-AU" sz="2000" dirty="0">
                <a:solidFill>
                  <a:schemeClr val="bg1"/>
                </a:solidFill>
              </a:rPr>
              <a:t>Australasian Society of Parenteral and Enteral Nutrition </a:t>
            </a:r>
          </a:p>
          <a:p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70EFEE-0CFD-99A4-CD96-ADA83E1E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68" y="5473576"/>
            <a:ext cx="992963" cy="1164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1E56D-D5B0-0BF0-E315-CB0230936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146" y="1144124"/>
            <a:ext cx="6985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SPEN Slide Template" id="{60F5543A-3DFB-6844-BFED-E1733E3E6070}" vid="{13A51E36-14A6-2C49-9FC2-7831C7592E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B0D94642E22E48AF596B9EB66EB5F8" ma:contentTypeVersion="15" ma:contentTypeDescription="Create a new document." ma:contentTypeScope="" ma:versionID="b0e53dfea6896ea6aeb4547fc76af502">
  <xsd:schema xmlns:xsd="http://www.w3.org/2001/XMLSchema" xmlns:xs="http://www.w3.org/2001/XMLSchema" xmlns:p="http://schemas.microsoft.com/office/2006/metadata/properties" xmlns:ns2="c2acddc8-faf2-448d-8cbd-d387e8df86a2" xmlns:ns3="a70057d8-e7e9-4729-8d49-c8515ab495b8" targetNamespace="http://schemas.microsoft.com/office/2006/metadata/properties" ma:root="true" ma:fieldsID="e715292db942ea8553132e03a69d1166" ns2:_="" ns3:_="">
    <xsd:import namespace="c2acddc8-faf2-448d-8cbd-d387e8df86a2"/>
    <xsd:import namespace="a70057d8-e7e9-4729-8d49-c8515ab495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cddc8-faf2-448d-8cbd-d387e8df8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e5a42b-9425-4097-9118-9518013f0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057d8-e7e9-4729-8d49-c8515ab495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5242a61-e03f-411c-85d6-d7ae9a30d427}" ma:internalName="TaxCatchAll" ma:showField="CatchAllData" ma:web="a70057d8-e7e9-4729-8d49-c8515ab495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acddc8-faf2-448d-8cbd-d387e8df86a2">
      <Terms xmlns="http://schemas.microsoft.com/office/infopath/2007/PartnerControls"/>
    </lcf76f155ced4ddcb4097134ff3c332f>
    <TaxCatchAll xmlns="a70057d8-e7e9-4729-8d49-c8515ab495b8" xsi:nil="true"/>
  </documentManagement>
</p:properties>
</file>

<file path=customXml/itemProps1.xml><?xml version="1.0" encoding="utf-8"?>
<ds:datastoreItem xmlns:ds="http://schemas.openxmlformats.org/officeDocument/2006/customXml" ds:itemID="{8279D45F-FB55-402C-AB66-D9F47F71A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51B96-4681-4BF5-BCDA-23570C05DCEF}"/>
</file>

<file path=customXml/itemProps3.xml><?xml version="1.0" encoding="utf-8"?>
<ds:datastoreItem xmlns:ds="http://schemas.openxmlformats.org/officeDocument/2006/customXml" ds:itemID="{D95E1DC8-FC75-4EBB-9D59-ABF1AB74E3D7}"/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1485</Words>
  <Application>Microsoft Macintosh PowerPoint</Application>
  <PresentationFormat>Widescreen</PresentationFormat>
  <Paragraphs>250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Arial,Sans-Serif</vt:lpstr>
      <vt:lpstr>Calibri</vt:lpstr>
      <vt:lpstr>Calibri Light</vt:lpstr>
      <vt:lpstr>Open Sans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standards: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Thompson</dc:creator>
  <cp:lastModifiedBy>Info Corporate Communique</cp:lastModifiedBy>
  <cp:revision>15</cp:revision>
  <dcterms:created xsi:type="dcterms:W3CDTF">2022-06-22T23:10:23Z</dcterms:created>
  <dcterms:modified xsi:type="dcterms:W3CDTF">2023-09-14T05:25:03Z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274858-3b1d-4431-8679-d878f40e28fd_Enabled">
    <vt:lpwstr>true</vt:lpwstr>
  </property>
  <property fmtid="{D5CDD505-2E9C-101B-9397-08002B2CF9AE}" pid="3" name="MSIP_Label_77274858-3b1d-4431-8679-d878f40e28fd_SetDate">
    <vt:lpwstr>2022-11-12T03:51:22Z</vt:lpwstr>
  </property>
  <property fmtid="{D5CDD505-2E9C-101B-9397-08002B2CF9AE}" pid="4" name="MSIP_Label_77274858-3b1d-4431-8679-d878f40e28fd_Method">
    <vt:lpwstr>Privileged</vt:lpwstr>
  </property>
  <property fmtid="{D5CDD505-2E9C-101B-9397-08002B2CF9AE}" pid="5" name="MSIP_Label_77274858-3b1d-4431-8679-d878f40e28fd_Name">
    <vt:lpwstr>-Official</vt:lpwstr>
  </property>
  <property fmtid="{D5CDD505-2E9C-101B-9397-08002B2CF9AE}" pid="6" name="MSIP_Label_77274858-3b1d-4431-8679-d878f40e28fd_SiteId">
    <vt:lpwstr>bda528f7-fca9-432f-bc98-bd7e90d40906</vt:lpwstr>
  </property>
  <property fmtid="{D5CDD505-2E9C-101B-9397-08002B2CF9AE}" pid="7" name="MSIP_Label_77274858-3b1d-4431-8679-d878f40e28fd_ActionId">
    <vt:lpwstr>5481a5d0-dca8-4048-845c-9ea09587d58e</vt:lpwstr>
  </property>
  <property fmtid="{D5CDD505-2E9C-101B-9397-08002B2CF9AE}" pid="8" name="MSIP_Label_77274858-3b1d-4431-8679-d878f40e28fd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0x01010018B0D94642E22E48AF596B9EB66EB5F8</vt:lpwstr>
  </property>
</Properties>
</file>